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96" r:id="rId4"/>
    <p:sldId id="297" r:id="rId5"/>
    <p:sldId id="298" r:id="rId6"/>
    <p:sldId id="299" r:id="rId7"/>
    <p:sldId id="300" r:id="rId8"/>
    <p:sldId id="301" r:id="rId9"/>
    <p:sldId id="303" r:id="rId10"/>
    <p:sldId id="304" r:id="rId11"/>
    <p:sldId id="302" r:id="rId12"/>
    <p:sldId id="306" r:id="rId13"/>
    <p:sldId id="305" r:id="rId14"/>
  </p:sldIdLst>
  <p:sldSz cx="20105688" cy="113109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B5"/>
    <a:srgbClr val="009EBB"/>
    <a:srgbClr val="D0D0D0"/>
    <a:srgbClr val="008AA9"/>
    <a:srgbClr val="01A4C5"/>
    <a:srgbClr val="F2F2F2"/>
    <a:srgbClr val="009CB9"/>
    <a:srgbClr val="00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/>
    <p:restoredTop sz="94706"/>
  </p:normalViewPr>
  <p:slideViewPr>
    <p:cSldViewPr snapToGrid="0" snapToObjects="1">
      <p:cViewPr varScale="1">
        <p:scale>
          <a:sx n="70" d="100"/>
          <a:sy n="70" d="100"/>
        </p:scale>
        <p:origin x="9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211" y="1851120"/>
            <a:ext cx="15079266" cy="3937882"/>
          </a:xfrm>
        </p:spPr>
        <p:txBody>
          <a:bodyPr anchor="b"/>
          <a:lstStyle>
            <a:lvl1pPr algn="ctr">
              <a:defRPr sz="98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211" y="5940861"/>
            <a:ext cx="15079266" cy="2730858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64" indent="0" algn="ctr">
              <a:buNone/>
              <a:defRPr sz="3298"/>
            </a:lvl2pPr>
            <a:lvl3pPr marL="1507928" indent="0" algn="ctr">
              <a:buNone/>
              <a:defRPr sz="2968"/>
            </a:lvl3pPr>
            <a:lvl4pPr marL="2261892" indent="0" algn="ctr">
              <a:buNone/>
              <a:defRPr sz="2639"/>
            </a:lvl4pPr>
            <a:lvl5pPr marL="3015855" indent="0" algn="ctr">
              <a:buNone/>
              <a:defRPr sz="2639"/>
            </a:lvl5pPr>
            <a:lvl6pPr marL="3769818" indent="0" algn="ctr">
              <a:buNone/>
              <a:defRPr sz="2639"/>
            </a:lvl6pPr>
            <a:lvl7pPr marL="4523782" indent="0" algn="ctr">
              <a:buNone/>
              <a:defRPr sz="2639"/>
            </a:lvl7pPr>
            <a:lvl8pPr marL="5277746" indent="0" algn="ctr">
              <a:buNone/>
              <a:defRPr sz="2639"/>
            </a:lvl8pPr>
            <a:lvl9pPr marL="6031709" indent="0" algn="ctr">
              <a:buNone/>
              <a:defRPr sz="263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00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306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8135" y="602204"/>
            <a:ext cx="4335289" cy="9585497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266" y="602204"/>
            <a:ext cx="12754546" cy="958549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883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rgbClr val="00A3C2"/>
                </a:solidFill>
                <a:latin typeface="Gotham-Book"/>
                <a:cs typeface="Gotham-Book"/>
              </a:defRPr>
            </a:lvl1pPr>
          </a:lstStyle>
          <a:p>
            <a:pPr marL="12701">
              <a:spcBef>
                <a:spcPts val="120"/>
              </a:spcBef>
            </a:pPr>
            <a:r>
              <a:rPr lang="pt-PT" spc="25"/>
              <a:t>© </a:t>
            </a:r>
            <a:r>
              <a:rPr lang="pt-PT" spc="15"/>
              <a:t>2020 Banco Millennium </a:t>
            </a:r>
            <a:r>
              <a:rPr lang="pt-PT"/>
              <a:t>Atlântico. </a:t>
            </a:r>
            <a:r>
              <a:rPr lang="pt-PT" spc="-25"/>
              <a:t>Todos </a:t>
            </a:r>
            <a:r>
              <a:rPr lang="pt-PT" spc="15"/>
              <a:t>os </a:t>
            </a:r>
            <a:r>
              <a:rPr lang="pt-PT" spc="5"/>
              <a:t>direitos</a:t>
            </a:r>
            <a:r>
              <a:rPr lang="pt-PT" spc="20"/>
              <a:t> </a:t>
            </a:r>
            <a:r>
              <a:rPr lang="pt-PT" spc="10"/>
              <a:t>reservados.</a:t>
            </a:r>
            <a:endParaRPr lang="pt-PT" spc="10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09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54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794" y="2819882"/>
            <a:ext cx="17341156" cy="4705035"/>
          </a:xfrm>
        </p:spPr>
        <p:txBody>
          <a:bodyPr anchor="b"/>
          <a:lstStyle>
            <a:lvl1pPr>
              <a:defRPr sz="9895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794" y="7569429"/>
            <a:ext cx="17341156" cy="2474267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64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928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892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5855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69818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3782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7746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1709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882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268" y="3011014"/>
            <a:ext cx="8544917" cy="717668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8507" y="3011014"/>
            <a:ext cx="8544917" cy="717668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98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85" y="602204"/>
            <a:ext cx="17341156" cy="2186259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885" y="2772752"/>
            <a:ext cx="8505648" cy="1358883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4" indent="0">
              <a:buNone/>
              <a:defRPr sz="3298" b="1"/>
            </a:lvl2pPr>
            <a:lvl3pPr marL="1507928" indent="0">
              <a:buNone/>
              <a:defRPr sz="2968" b="1"/>
            </a:lvl3pPr>
            <a:lvl4pPr marL="2261892" indent="0">
              <a:buNone/>
              <a:defRPr sz="2639" b="1"/>
            </a:lvl4pPr>
            <a:lvl5pPr marL="3015855" indent="0">
              <a:buNone/>
              <a:defRPr sz="2639" b="1"/>
            </a:lvl5pPr>
            <a:lvl6pPr marL="3769818" indent="0">
              <a:buNone/>
              <a:defRPr sz="2639" b="1"/>
            </a:lvl6pPr>
            <a:lvl7pPr marL="4523782" indent="0">
              <a:buNone/>
              <a:defRPr sz="2639" b="1"/>
            </a:lvl7pPr>
            <a:lvl8pPr marL="5277746" indent="0">
              <a:buNone/>
              <a:defRPr sz="2639" b="1"/>
            </a:lvl8pPr>
            <a:lvl9pPr marL="6031709" indent="0">
              <a:buNone/>
              <a:defRPr sz="263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885" y="4131635"/>
            <a:ext cx="8505648" cy="60770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8505" y="2772752"/>
            <a:ext cx="8547536" cy="1358883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64" indent="0">
              <a:buNone/>
              <a:defRPr sz="3298" b="1"/>
            </a:lvl2pPr>
            <a:lvl3pPr marL="1507928" indent="0">
              <a:buNone/>
              <a:defRPr sz="2968" b="1"/>
            </a:lvl3pPr>
            <a:lvl4pPr marL="2261892" indent="0">
              <a:buNone/>
              <a:defRPr sz="2639" b="1"/>
            </a:lvl4pPr>
            <a:lvl5pPr marL="3015855" indent="0">
              <a:buNone/>
              <a:defRPr sz="2639" b="1"/>
            </a:lvl5pPr>
            <a:lvl6pPr marL="3769818" indent="0">
              <a:buNone/>
              <a:defRPr sz="2639" b="1"/>
            </a:lvl6pPr>
            <a:lvl7pPr marL="4523782" indent="0">
              <a:buNone/>
              <a:defRPr sz="2639" b="1"/>
            </a:lvl7pPr>
            <a:lvl8pPr marL="5277746" indent="0">
              <a:buNone/>
              <a:defRPr sz="2639" b="1"/>
            </a:lvl8pPr>
            <a:lvl9pPr marL="6031709" indent="0">
              <a:buNone/>
              <a:defRPr sz="263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8505" y="4131635"/>
            <a:ext cx="8547536" cy="60770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093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022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230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88" y="754063"/>
            <a:ext cx="6484607" cy="2639219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538" y="1628568"/>
            <a:ext cx="10178505" cy="8038097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888" y="3393281"/>
            <a:ext cx="6484607" cy="6286474"/>
          </a:xfrm>
        </p:spPr>
        <p:txBody>
          <a:bodyPr/>
          <a:lstStyle>
            <a:lvl1pPr marL="0" indent="0">
              <a:buNone/>
              <a:defRPr sz="2639"/>
            </a:lvl1pPr>
            <a:lvl2pPr marL="753964" indent="0">
              <a:buNone/>
              <a:defRPr sz="2309"/>
            </a:lvl2pPr>
            <a:lvl3pPr marL="1507928" indent="0">
              <a:buNone/>
              <a:defRPr sz="1979"/>
            </a:lvl3pPr>
            <a:lvl4pPr marL="2261892" indent="0">
              <a:buNone/>
              <a:defRPr sz="1649"/>
            </a:lvl4pPr>
            <a:lvl5pPr marL="3015855" indent="0">
              <a:buNone/>
              <a:defRPr sz="1649"/>
            </a:lvl5pPr>
            <a:lvl6pPr marL="3769818" indent="0">
              <a:buNone/>
              <a:defRPr sz="1649"/>
            </a:lvl6pPr>
            <a:lvl7pPr marL="4523782" indent="0">
              <a:buNone/>
              <a:defRPr sz="1649"/>
            </a:lvl7pPr>
            <a:lvl8pPr marL="5277746" indent="0">
              <a:buNone/>
              <a:defRPr sz="1649"/>
            </a:lvl8pPr>
            <a:lvl9pPr marL="6031709" indent="0">
              <a:buNone/>
              <a:defRPr sz="1649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48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88" y="754063"/>
            <a:ext cx="6484607" cy="2639219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7538" y="1628568"/>
            <a:ext cx="10178505" cy="8038097"/>
          </a:xfrm>
        </p:spPr>
        <p:txBody>
          <a:bodyPr anchor="t"/>
          <a:lstStyle>
            <a:lvl1pPr marL="0" indent="0">
              <a:buNone/>
              <a:defRPr sz="5277"/>
            </a:lvl1pPr>
            <a:lvl2pPr marL="753964" indent="0">
              <a:buNone/>
              <a:defRPr sz="4617"/>
            </a:lvl2pPr>
            <a:lvl3pPr marL="1507928" indent="0">
              <a:buNone/>
              <a:defRPr sz="3958"/>
            </a:lvl3pPr>
            <a:lvl4pPr marL="2261892" indent="0">
              <a:buNone/>
              <a:defRPr sz="3298"/>
            </a:lvl4pPr>
            <a:lvl5pPr marL="3015855" indent="0">
              <a:buNone/>
              <a:defRPr sz="3298"/>
            </a:lvl5pPr>
            <a:lvl6pPr marL="3769818" indent="0">
              <a:buNone/>
              <a:defRPr sz="3298"/>
            </a:lvl6pPr>
            <a:lvl7pPr marL="4523782" indent="0">
              <a:buNone/>
              <a:defRPr sz="3298"/>
            </a:lvl7pPr>
            <a:lvl8pPr marL="5277746" indent="0">
              <a:buNone/>
              <a:defRPr sz="3298"/>
            </a:lvl8pPr>
            <a:lvl9pPr marL="6031709" indent="0">
              <a:buNone/>
              <a:defRPr sz="3298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888" y="3393281"/>
            <a:ext cx="6484607" cy="6286474"/>
          </a:xfrm>
        </p:spPr>
        <p:txBody>
          <a:bodyPr/>
          <a:lstStyle>
            <a:lvl1pPr marL="0" indent="0">
              <a:buNone/>
              <a:defRPr sz="2639"/>
            </a:lvl1pPr>
            <a:lvl2pPr marL="753964" indent="0">
              <a:buNone/>
              <a:defRPr sz="2309"/>
            </a:lvl2pPr>
            <a:lvl3pPr marL="1507928" indent="0">
              <a:buNone/>
              <a:defRPr sz="1979"/>
            </a:lvl3pPr>
            <a:lvl4pPr marL="2261892" indent="0">
              <a:buNone/>
              <a:defRPr sz="1649"/>
            </a:lvl4pPr>
            <a:lvl5pPr marL="3015855" indent="0">
              <a:buNone/>
              <a:defRPr sz="1649"/>
            </a:lvl5pPr>
            <a:lvl6pPr marL="3769818" indent="0">
              <a:buNone/>
              <a:defRPr sz="1649"/>
            </a:lvl6pPr>
            <a:lvl7pPr marL="4523782" indent="0">
              <a:buNone/>
              <a:defRPr sz="1649"/>
            </a:lvl7pPr>
            <a:lvl8pPr marL="5277746" indent="0">
              <a:buNone/>
              <a:defRPr sz="1649"/>
            </a:lvl8pPr>
            <a:lvl9pPr marL="6031709" indent="0">
              <a:buNone/>
              <a:defRPr sz="1649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209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266" y="602204"/>
            <a:ext cx="17341156" cy="2186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266" y="3011014"/>
            <a:ext cx="17341156" cy="717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266" y="10483566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10AF-B651-D544-9AD7-DAE090FF3B1B}" type="datetimeFigureOut">
              <a:rPr lang="pt-PT" smtClean="0"/>
              <a:t>25/11/2022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009" y="10483566"/>
            <a:ext cx="678567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199642" y="10483566"/>
            <a:ext cx="4523780" cy="602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BC3F0-6F43-8D4F-8457-7C2BD6DF527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753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507928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82" indent="-376982" algn="l" defTabSz="1507928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946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909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873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836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800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763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728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691" indent="-376982" algn="l" defTabSz="15079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64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928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892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855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818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782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746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709" algn="l" defTabSz="1507928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atlantico.ao/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57CB5-2B50-4D4B-99E0-247EF4AB2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F53D0A-177A-EF4F-86D2-462539A81D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3D857A-D10F-9440-8A0F-F8F8DDA9B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" y="32029"/>
            <a:ext cx="20104100" cy="11308556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60C57E81-6A9A-7F47-B744-A6D82F29C7D3}"/>
              </a:ext>
            </a:extLst>
          </p:cNvPr>
          <p:cNvSpPr/>
          <p:nvPr/>
        </p:nvSpPr>
        <p:spPr>
          <a:xfrm>
            <a:off x="15901049" y="9598351"/>
            <a:ext cx="3165475" cy="711835"/>
          </a:xfrm>
          <a:custGeom>
            <a:avLst/>
            <a:gdLst/>
            <a:ahLst/>
            <a:cxnLst/>
            <a:rect l="l" t="t" r="r" b="b"/>
            <a:pathLst>
              <a:path w="3165475" h="711834">
                <a:moveTo>
                  <a:pt x="270148" y="0"/>
                </a:moveTo>
                <a:lnTo>
                  <a:pt x="193037" y="0"/>
                </a:lnTo>
                <a:lnTo>
                  <a:pt x="193037" y="127635"/>
                </a:lnTo>
                <a:lnTo>
                  <a:pt x="192258" y="127786"/>
                </a:lnTo>
                <a:lnTo>
                  <a:pt x="147075" y="140507"/>
                </a:lnTo>
                <a:lnTo>
                  <a:pt x="106185" y="161775"/>
                </a:lnTo>
                <a:lnTo>
                  <a:pt x="70552" y="190436"/>
                </a:lnTo>
                <a:lnTo>
                  <a:pt x="41144" y="225333"/>
                </a:lnTo>
                <a:lnTo>
                  <a:pt x="18935" y="265309"/>
                </a:lnTo>
                <a:lnTo>
                  <a:pt x="4896" y="309210"/>
                </a:lnTo>
                <a:lnTo>
                  <a:pt x="0" y="355880"/>
                </a:lnTo>
                <a:lnTo>
                  <a:pt x="4897" y="402585"/>
                </a:lnTo>
                <a:lnTo>
                  <a:pt x="18940" y="446519"/>
                </a:lnTo>
                <a:lnTo>
                  <a:pt x="41156" y="486523"/>
                </a:lnTo>
                <a:lnTo>
                  <a:pt x="70572" y="521443"/>
                </a:lnTo>
                <a:lnTo>
                  <a:pt x="106214" y="550120"/>
                </a:lnTo>
                <a:lnTo>
                  <a:pt x="147108" y="571400"/>
                </a:lnTo>
                <a:lnTo>
                  <a:pt x="192283" y="584124"/>
                </a:lnTo>
                <a:lnTo>
                  <a:pt x="193037" y="584237"/>
                </a:lnTo>
                <a:lnTo>
                  <a:pt x="193037" y="711773"/>
                </a:lnTo>
                <a:lnTo>
                  <a:pt x="270148" y="711773"/>
                </a:lnTo>
                <a:lnTo>
                  <a:pt x="270148" y="584237"/>
                </a:lnTo>
                <a:lnTo>
                  <a:pt x="270940" y="584112"/>
                </a:lnTo>
                <a:lnTo>
                  <a:pt x="316076" y="571392"/>
                </a:lnTo>
                <a:lnTo>
                  <a:pt x="356940" y="550116"/>
                </a:lnTo>
                <a:lnTo>
                  <a:pt x="392559" y="521440"/>
                </a:lnTo>
                <a:lnTo>
                  <a:pt x="403099" y="508922"/>
                </a:lnTo>
                <a:lnTo>
                  <a:pt x="193037" y="508922"/>
                </a:lnTo>
                <a:lnTo>
                  <a:pt x="191818" y="508583"/>
                </a:lnTo>
                <a:lnTo>
                  <a:pt x="144098" y="487230"/>
                </a:lnTo>
                <a:lnTo>
                  <a:pt x="106812" y="452431"/>
                </a:lnTo>
                <a:lnTo>
                  <a:pt x="82545" y="407532"/>
                </a:lnTo>
                <a:lnTo>
                  <a:pt x="73882" y="355880"/>
                </a:lnTo>
                <a:lnTo>
                  <a:pt x="82545" y="304300"/>
                </a:lnTo>
                <a:lnTo>
                  <a:pt x="106814" y="259432"/>
                </a:lnTo>
                <a:lnTo>
                  <a:pt x="144103" y="224621"/>
                </a:lnTo>
                <a:lnTo>
                  <a:pt x="191830" y="203214"/>
                </a:lnTo>
                <a:lnTo>
                  <a:pt x="193037" y="202913"/>
                </a:lnTo>
                <a:lnTo>
                  <a:pt x="403070" y="202913"/>
                </a:lnTo>
                <a:lnTo>
                  <a:pt x="392536" y="190417"/>
                </a:lnTo>
                <a:lnTo>
                  <a:pt x="356910" y="161760"/>
                </a:lnTo>
                <a:lnTo>
                  <a:pt x="316043" y="140498"/>
                </a:lnTo>
                <a:lnTo>
                  <a:pt x="270940" y="127786"/>
                </a:lnTo>
                <a:lnTo>
                  <a:pt x="270148" y="127635"/>
                </a:lnTo>
                <a:lnTo>
                  <a:pt x="270148" y="0"/>
                </a:lnTo>
                <a:close/>
              </a:path>
              <a:path w="3165475" h="711834">
                <a:moveTo>
                  <a:pt x="403070" y="202913"/>
                </a:moveTo>
                <a:lnTo>
                  <a:pt x="193037" y="202913"/>
                </a:lnTo>
                <a:lnTo>
                  <a:pt x="193037" y="508922"/>
                </a:lnTo>
                <a:lnTo>
                  <a:pt x="403099" y="508922"/>
                </a:lnTo>
                <a:lnTo>
                  <a:pt x="270148" y="508897"/>
                </a:lnTo>
                <a:lnTo>
                  <a:pt x="270148" y="202925"/>
                </a:lnTo>
                <a:lnTo>
                  <a:pt x="403081" y="202925"/>
                </a:lnTo>
                <a:close/>
              </a:path>
              <a:path w="3165475" h="711834">
                <a:moveTo>
                  <a:pt x="403081" y="202925"/>
                </a:moveTo>
                <a:lnTo>
                  <a:pt x="270148" y="202925"/>
                </a:lnTo>
                <a:lnTo>
                  <a:pt x="271292" y="203214"/>
                </a:lnTo>
                <a:lnTo>
                  <a:pt x="319054" y="224639"/>
                </a:lnTo>
                <a:lnTo>
                  <a:pt x="356371" y="259451"/>
                </a:lnTo>
                <a:lnTo>
                  <a:pt x="380658" y="304311"/>
                </a:lnTo>
                <a:lnTo>
                  <a:pt x="389328" y="355880"/>
                </a:lnTo>
                <a:lnTo>
                  <a:pt x="380658" y="407532"/>
                </a:lnTo>
                <a:lnTo>
                  <a:pt x="356371" y="452431"/>
                </a:lnTo>
                <a:lnTo>
                  <a:pt x="319054" y="487230"/>
                </a:lnTo>
                <a:lnTo>
                  <a:pt x="271292" y="508583"/>
                </a:lnTo>
                <a:lnTo>
                  <a:pt x="270148" y="508897"/>
                </a:lnTo>
                <a:lnTo>
                  <a:pt x="403120" y="508897"/>
                </a:lnTo>
                <a:lnTo>
                  <a:pt x="421958" y="486522"/>
                </a:lnTo>
                <a:lnTo>
                  <a:pt x="444164" y="446518"/>
                </a:lnTo>
                <a:lnTo>
                  <a:pt x="458202" y="402585"/>
                </a:lnTo>
                <a:lnTo>
                  <a:pt x="463097" y="355880"/>
                </a:lnTo>
                <a:lnTo>
                  <a:pt x="458199" y="309201"/>
                </a:lnTo>
                <a:lnTo>
                  <a:pt x="444155" y="265294"/>
                </a:lnTo>
                <a:lnTo>
                  <a:pt x="421943" y="225314"/>
                </a:lnTo>
                <a:lnTo>
                  <a:pt x="403081" y="202925"/>
                </a:lnTo>
                <a:close/>
              </a:path>
              <a:path w="3165475" h="711834">
                <a:moveTo>
                  <a:pt x="2998539" y="189946"/>
                </a:moveTo>
                <a:lnTo>
                  <a:pt x="2954402" y="195895"/>
                </a:lnTo>
                <a:lnTo>
                  <a:pt x="2914707" y="212679"/>
                </a:lnTo>
                <a:lnTo>
                  <a:pt x="2881052" y="238703"/>
                </a:lnTo>
                <a:lnTo>
                  <a:pt x="2855034" y="272369"/>
                </a:lnTo>
                <a:lnTo>
                  <a:pt x="2838252" y="312081"/>
                </a:lnTo>
                <a:lnTo>
                  <a:pt x="2832303" y="356244"/>
                </a:lnTo>
                <a:lnTo>
                  <a:pt x="2838252" y="400413"/>
                </a:lnTo>
                <a:lnTo>
                  <a:pt x="2855034" y="440132"/>
                </a:lnTo>
                <a:lnTo>
                  <a:pt x="2881052" y="473803"/>
                </a:lnTo>
                <a:lnTo>
                  <a:pt x="2914707" y="499830"/>
                </a:lnTo>
                <a:lnTo>
                  <a:pt x="2954402" y="516617"/>
                </a:lnTo>
                <a:lnTo>
                  <a:pt x="2998539" y="522568"/>
                </a:lnTo>
                <a:lnTo>
                  <a:pt x="3042726" y="516617"/>
                </a:lnTo>
                <a:lnTo>
                  <a:pt x="3082462" y="499830"/>
                </a:lnTo>
                <a:lnTo>
                  <a:pt x="3116149" y="473803"/>
                </a:lnTo>
                <a:lnTo>
                  <a:pt x="3124807" y="462607"/>
                </a:lnTo>
                <a:lnTo>
                  <a:pt x="2998539" y="462607"/>
                </a:lnTo>
                <a:lnTo>
                  <a:pt x="2957208" y="454236"/>
                </a:lnTo>
                <a:lnTo>
                  <a:pt x="2923418" y="431421"/>
                </a:lnTo>
                <a:lnTo>
                  <a:pt x="2900617" y="397608"/>
                </a:lnTo>
                <a:lnTo>
                  <a:pt x="2892251" y="356244"/>
                </a:lnTo>
                <a:lnTo>
                  <a:pt x="2900617" y="314893"/>
                </a:lnTo>
                <a:lnTo>
                  <a:pt x="2923418" y="281083"/>
                </a:lnTo>
                <a:lnTo>
                  <a:pt x="2957208" y="258266"/>
                </a:lnTo>
                <a:lnTo>
                  <a:pt x="2998539" y="249893"/>
                </a:lnTo>
                <a:lnTo>
                  <a:pt x="3124805" y="249893"/>
                </a:lnTo>
                <a:lnTo>
                  <a:pt x="3116149" y="238703"/>
                </a:lnTo>
                <a:lnTo>
                  <a:pt x="3082462" y="212679"/>
                </a:lnTo>
                <a:lnTo>
                  <a:pt x="3042726" y="195895"/>
                </a:lnTo>
                <a:lnTo>
                  <a:pt x="2998539" y="189946"/>
                </a:lnTo>
                <a:close/>
              </a:path>
              <a:path w="3165475" h="711834">
                <a:moveTo>
                  <a:pt x="3124805" y="249893"/>
                </a:moveTo>
                <a:lnTo>
                  <a:pt x="2998539" y="249893"/>
                </a:lnTo>
                <a:lnTo>
                  <a:pt x="3039946" y="258266"/>
                </a:lnTo>
                <a:lnTo>
                  <a:pt x="3073795" y="281083"/>
                </a:lnTo>
                <a:lnTo>
                  <a:pt x="3096635" y="314893"/>
                </a:lnTo>
                <a:lnTo>
                  <a:pt x="3105015" y="356244"/>
                </a:lnTo>
                <a:lnTo>
                  <a:pt x="3096635" y="397608"/>
                </a:lnTo>
                <a:lnTo>
                  <a:pt x="3073795" y="431421"/>
                </a:lnTo>
                <a:lnTo>
                  <a:pt x="3039946" y="454236"/>
                </a:lnTo>
                <a:lnTo>
                  <a:pt x="2998539" y="462607"/>
                </a:lnTo>
                <a:lnTo>
                  <a:pt x="3124807" y="462607"/>
                </a:lnTo>
                <a:lnTo>
                  <a:pt x="3142189" y="440132"/>
                </a:lnTo>
                <a:lnTo>
                  <a:pt x="3158984" y="400413"/>
                </a:lnTo>
                <a:lnTo>
                  <a:pt x="3164938" y="356244"/>
                </a:lnTo>
                <a:lnTo>
                  <a:pt x="3158984" y="312081"/>
                </a:lnTo>
                <a:lnTo>
                  <a:pt x="3142189" y="272369"/>
                </a:lnTo>
                <a:lnTo>
                  <a:pt x="3124805" y="249893"/>
                </a:lnTo>
                <a:close/>
              </a:path>
              <a:path w="3165475" h="711834">
                <a:moveTo>
                  <a:pt x="2709756" y="189983"/>
                </a:moveTo>
                <a:lnTo>
                  <a:pt x="2646062" y="202569"/>
                </a:lnTo>
                <a:lnTo>
                  <a:pt x="2592176" y="238635"/>
                </a:lnTo>
                <a:lnTo>
                  <a:pt x="2556060" y="292528"/>
                </a:lnTo>
                <a:lnTo>
                  <a:pt x="2543482" y="356257"/>
                </a:lnTo>
                <a:lnTo>
                  <a:pt x="2546676" y="388965"/>
                </a:lnTo>
                <a:lnTo>
                  <a:pt x="2571333" y="448482"/>
                </a:lnTo>
                <a:lnTo>
                  <a:pt x="2617523" y="494708"/>
                </a:lnTo>
                <a:lnTo>
                  <a:pt x="2677112" y="519355"/>
                </a:lnTo>
                <a:lnTo>
                  <a:pt x="2709844" y="522543"/>
                </a:lnTo>
                <a:lnTo>
                  <a:pt x="2742599" y="519351"/>
                </a:lnTo>
                <a:lnTo>
                  <a:pt x="2773616" y="509973"/>
                </a:lnTo>
                <a:lnTo>
                  <a:pt x="2802167" y="494708"/>
                </a:lnTo>
                <a:lnTo>
                  <a:pt x="2827541" y="473853"/>
                </a:lnTo>
                <a:lnTo>
                  <a:pt x="2829928" y="471466"/>
                </a:lnTo>
                <a:lnTo>
                  <a:pt x="2821025" y="462557"/>
                </a:lnTo>
                <a:lnTo>
                  <a:pt x="2709844" y="462557"/>
                </a:lnTo>
                <a:lnTo>
                  <a:pt x="2688920" y="460507"/>
                </a:lnTo>
                <a:lnTo>
                  <a:pt x="2650870" y="444744"/>
                </a:lnTo>
                <a:lnTo>
                  <a:pt x="2621303" y="415218"/>
                </a:lnTo>
                <a:lnTo>
                  <a:pt x="2605503" y="377173"/>
                </a:lnTo>
                <a:lnTo>
                  <a:pt x="2603455" y="356257"/>
                </a:lnTo>
                <a:lnTo>
                  <a:pt x="2605503" y="335326"/>
                </a:lnTo>
                <a:lnTo>
                  <a:pt x="2621303" y="297240"/>
                </a:lnTo>
                <a:lnTo>
                  <a:pt x="2669788" y="257717"/>
                </a:lnTo>
                <a:lnTo>
                  <a:pt x="2709804" y="249958"/>
                </a:lnTo>
                <a:lnTo>
                  <a:pt x="2820988" y="249958"/>
                </a:lnTo>
                <a:lnTo>
                  <a:pt x="2829853" y="241085"/>
                </a:lnTo>
                <a:lnTo>
                  <a:pt x="2827384" y="238610"/>
                </a:lnTo>
                <a:lnTo>
                  <a:pt x="2802014" y="217786"/>
                </a:lnTo>
                <a:lnTo>
                  <a:pt x="2773495" y="202548"/>
                </a:lnTo>
                <a:lnTo>
                  <a:pt x="2742491" y="193175"/>
                </a:lnTo>
                <a:lnTo>
                  <a:pt x="2709756" y="189983"/>
                </a:lnTo>
                <a:close/>
              </a:path>
              <a:path w="3165475" h="711834">
                <a:moveTo>
                  <a:pt x="2787496" y="429008"/>
                </a:moveTo>
                <a:lnTo>
                  <a:pt x="2750603" y="454528"/>
                </a:lnTo>
                <a:lnTo>
                  <a:pt x="2709844" y="462557"/>
                </a:lnTo>
                <a:lnTo>
                  <a:pt x="2821025" y="462557"/>
                </a:lnTo>
                <a:lnTo>
                  <a:pt x="2787496" y="429008"/>
                </a:lnTo>
                <a:close/>
              </a:path>
              <a:path w="3165475" h="711834">
                <a:moveTo>
                  <a:pt x="2820988" y="249958"/>
                </a:moveTo>
                <a:lnTo>
                  <a:pt x="2709804" y="249958"/>
                </a:lnTo>
                <a:lnTo>
                  <a:pt x="2749846" y="257741"/>
                </a:lnTo>
                <a:lnTo>
                  <a:pt x="2785046" y="281067"/>
                </a:lnTo>
                <a:lnTo>
                  <a:pt x="2787483" y="283492"/>
                </a:lnTo>
                <a:lnTo>
                  <a:pt x="2820988" y="249958"/>
                </a:lnTo>
                <a:close/>
              </a:path>
              <a:path w="3165475" h="711834">
                <a:moveTo>
                  <a:pt x="2504593" y="195323"/>
                </a:moveTo>
                <a:lnTo>
                  <a:pt x="2442359" y="195323"/>
                </a:lnTo>
                <a:lnTo>
                  <a:pt x="2442359" y="517203"/>
                </a:lnTo>
                <a:lnTo>
                  <a:pt x="2504593" y="517203"/>
                </a:lnTo>
                <a:lnTo>
                  <a:pt x="2504593" y="195323"/>
                </a:lnTo>
                <a:close/>
              </a:path>
              <a:path w="3165475" h="711834">
                <a:moveTo>
                  <a:pt x="2316783" y="253575"/>
                </a:moveTo>
                <a:lnTo>
                  <a:pt x="2254109" y="253575"/>
                </a:lnTo>
                <a:lnTo>
                  <a:pt x="2254109" y="517203"/>
                </a:lnTo>
                <a:lnTo>
                  <a:pt x="2316783" y="517203"/>
                </a:lnTo>
                <a:lnTo>
                  <a:pt x="2316783" y="253575"/>
                </a:lnTo>
                <a:close/>
              </a:path>
              <a:path w="3165475" h="711834">
                <a:moveTo>
                  <a:pt x="2416713" y="195323"/>
                </a:moveTo>
                <a:lnTo>
                  <a:pt x="2154204" y="195323"/>
                </a:lnTo>
                <a:lnTo>
                  <a:pt x="2154204" y="253575"/>
                </a:lnTo>
                <a:lnTo>
                  <a:pt x="2416713" y="253575"/>
                </a:lnTo>
                <a:lnTo>
                  <a:pt x="2416713" y="195323"/>
                </a:lnTo>
                <a:close/>
              </a:path>
              <a:path w="3165475" h="711834">
                <a:moveTo>
                  <a:pt x="1903669" y="195323"/>
                </a:moveTo>
                <a:lnTo>
                  <a:pt x="1847189" y="195323"/>
                </a:lnTo>
                <a:lnTo>
                  <a:pt x="1847189" y="517203"/>
                </a:lnTo>
                <a:lnTo>
                  <a:pt x="1908557" y="517203"/>
                </a:lnTo>
                <a:lnTo>
                  <a:pt x="1908557" y="299802"/>
                </a:lnTo>
                <a:lnTo>
                  <a:pt x="1984608" y="299802"/>
                </a:lnTo>
                <a:lnTo>
                  <a:pt x="1903669" y="195323"/>
                </a:lnTo>
                <a:close/>
              </a:path>
              <a:path w="3165475" h="711834">
                <a:moveTo>
                  <a:pt x="1984608" y="299802"/>
                </a:moveTo>
                <a:lnTo>
                  <a:pt x="1908557" y="299802"/>
                </a:lnTo>
                <a:lnTo>
                  <a:pt x="2074969" y="514589"/>
                </a:lnTo>
                <a:lnTo>
                  <a:pt x="2077205" y="517203"/>
                </a:lnTo>
                <a:lnTo>
                  <a:pt x="2128496" y="517203"/>
                </a:lnTo>
                <a:lnTo>
                  <a:pt x="2128496" y="406404"/>
                </a:lnTo>
                <a:lnTo>
                  <a:pt x="2067191" y="406404"/>
                </a:lnTo>
                <a:lnTo>
                  <a:pt x="1984608" y="299802"/>
                </a:lnTo>
                <a:close/>
              </a:path>
              <a:path w="3165475" h="711834">
                <a:moveTo>
                  <a:pt x="2128496" y="195323"/>
                </a:moveTo>
                <a:lnTo>
                  <a:pt x="2067191" y="195323"/>
                </a:lnTo>
                <a:lnTo>
                  <a:pt x="2067191" y="406404"/>
                </a:lnTo>
                <a:lnTo>
                  <a:pt x="2128496" y="406404"/>
                </a:lnTo>
                <a:lnTo>
                  <a:pt x="2128496" y="195323"/>
                </a:lnTo>
                <a:close/>
              </a:path>
              <a:path w="3165475" h="711834">
                <a:moveTo>
                  <a:pt x="1690013" y="193099"/>
                </a:moveTo>
                <a:lnTo>
                  <a:pt x="1634174" y="193099"/>
                </a:lnTo>
                <a:lnTo>
                  <a:pt x="1492540" y="517215"/>
                </a:lnTo>
                <a:lnTo>
                  <a:pt x="1556798" y="517215"/>
                </a:lnTo>
                <a:lnTo>
                  <a:pt x="1589191" y="441171"/>
                </a:lnTo>
                <a:lnTo>
                  <a:pt x="1798378" y="441171"/>
                </a:lnTo>
                <a:lnTo>
                  <a:pt x="1773914" y="385169"/>
                </a:lnTo>
                <a:lnTo>
                  <a:pt x="1612424" y="385169"/>
                </a:lnTo>
                <a:lnTo>
                  <a:pt x="1661176" y="271417"/>
                </a:lnTo>
                <a:lnTo>
                  <a:pt x="1724225" y="271417"/>
                </a:lnTo>
                <a:lnTo>
                  <a:pt x="1690013" y="193099"/>
                </a:lnTo>
                <a:close/>
              </a:path>
              <a:path w="3165475" h="711834">
                <a:moveTo>
                  <a:pt x="1798378" y="441171"/>
                </a:moveTo>
                <a:lnTo>
                  <a:pt x="1733551" y="441171"/>
                </a:lnTo>
                <a:lnTo>
                  <a:pt x="1765504" y="517215"/>
                </a:lnTo>
                <a:lnTo>
                  <a:pt x="1831596" y="517215"/>
                </a:lnTo>
                <a:lnTo>
                  <a:pt x="1798378" y="441171"/>
                </a:lnTo>
                <a:close/>
              </a:path>
              <a:path w="3165475" h="711834">
                <a:moveTo>
                  <a:pt x="1724225" y="271417"/>
                </a:moveTo>
                <a:lnTo>
                  <a:pt x="1661176" y="271417"/>
                </a:lnTo>
                <a:lnTo>
                  <a:pt x="1710331" y="385169"/>
                </a:lnTo>
                <a:lnTo>
                  <a:pt x="1773914" y="385169"/>
                </a:lnTo>
                <a:lnTo>
                  <a:pt x="1724225" y="271417"/>
                </a:lnTo>
                <a:close/>
              </a:path>
              <a:path w="3165475" h="711834">
                <a:moveTo>
                  <a:pt x="1318364" y="195323"/>
                </a:moveTo>
                <a:lnTo>
                  <a:pt x="1256129" y="195323"/>
                </a:lnTo>
                <a:lnTo>
                  <a:pt x="1256129" y="517203"/>
                </a:lnTo>
                <a:lnTo>
                  <a:pt x="1483958" y="517203"/>
                </a:lnTo>
                <a:lnTo>
                  <a:pt x="1483958" y="459906"/>
                </a:lnTo>
                <a:lnTo>
                  <a:pt x="1318364" y="459906"/>
                </a:lnTo>
                <a:lnTo>
                  <a:pt x="1318364" y="195323"/>
                </a:lnTo>
                <a:close/>
              </a:path>
              <a:path w="3165475" h="711834">
                <a:moveTo>
                  <a:pt x="884932" y="193099"/>
                </a:moveTo>
                <a:lnTo>
                  <a:pt x="829093" y="193099"/>
                </a:lnTo>
                <a:lnTo>
                  <a:pt x="687497" y="517215"/>
                </a:lnTo>
                <a:lnTo>
                  <a:pt x="751798" y="517203"/>
                </a:lnTo>
                <a:lnTo>
                  <a:pt x="784172" y="441171"/>
                </a:lnTo>
                <a:lnTo>
                  <a:pt x="993335" y="441171"/>
                </a:lnTo>
                <a:lnTo>
                  <a:pt x="968863" y="385169"/>
                </a:lnTo>
                <a:lnTo>
                  <a:pt x="807355" y="385169"/>
                </a:lnTo>
                <a:lnTo>
                  <a:pt x="856120" y="271430"/>
                </a:lnTo>
                <a:lnTo>
                  <a:pt x="919161" y="271430"/>
                </a:lnTo>
                <a:lnTo>
                  <a:pt x="884932" y="193099"/>
                </a:lnTo>
                <a:close/>
              </a:path>
              <a:path w="3165475" h="711834">
                <a:moveTo>
                  <a:pt x="993335" y="441171"/>
                </a:moveTo>
                <a:lnTo>
                  <a:pt x="928532" y="441171"/>
                </a:lnTo>
                <a:lnTo>
                  <a:pt x="960423" y="517215"/>
                </a:lnTo>
                <a:lnTo>
                  <a:pt x="1026565" y="517215"/>
                </a:lnTo>
                <a:lnTo>
                  <a:pt x="993335" y="441171"/>
                </a:lnTo>
                <a:close/>
              </a:path>
              <a:path w="3165475" h="711834">
                <a:moveTo>
                  <a:pt x="1130616" y="253575"/>
                </a:moveTo>
                <a:lnTo>
                  <a:pt x="1067879" y="253575"/>
                </a:lnTo>
                <a:lnTo>
                  <a:pt x="1067879" y="517203"/>
                </a:lnTo>
                <a:lnTo>
                  <a:pt x="1130616" y="517203"/>
                </a:lnTo>
                <a:lnTo>
                  <a:pt x="1130616" y="253575"/>
                </a:lnTo>
                <a:close/>
              </a:path>
              <a:path w="3165475" h="711834">
                <a:moveTo>
                  <a:pt x="919161" y="271430"/>
                </a:moveTo>
                <a:lnTo>
                  <a:pt x="856120" y="271430"/>
                </a:lnTo>
                <a:lnTo>
                  <a:pt x="905249" y="385169"/>
                </a:lnTo>
                <a:lnTo>
                  <a:pt x="968863" y="385169"/>
                </a:lnTo>
                <a:lnTo>
                  <a:pt x="919161" y="271430"/>
                </a:lnTo>
                <a:close/>
              </a:path>
              <a:path w="3165475" h="711834">
                <a:moveTo>
                  <a:pt x="1230534" y="195323"/>
                </a:moveTo>
                <a:lnTo>
                  <a:pt x="967987" y="195323"/>
                </a:lnTo>
                <a:lnTo>
                  <a:pt x="967987" y="253575"/>
                </a:lnTo>
                <a:lnTo>
                  <a:pt x="1230534" y="253575"/>
                </a:lnTo>
                <a:lnTo>
                  <a:pt x="1230534" y="195323"/>
                </a:lnTo>
                <a:close/>
              </a:path>
            </a:pathLst>
          </a:custGeom>
          <a:solidFill>
            <a:srgbClr val="0296BC"/>
          </a:solidFill>
        </p:spPr>
        <p:txBody>
          <a:bodyPr wrap="square" lIns="0" tIns="0" rIns="0" bIns="0" rtlCol="0"/>
          <a:lstStyle/>
          <a:p>
            <a:pPr defTabSz="914395">
              <a:defRPr/>
            </a:pPr>
            <a:endParaRPr kern="0">
              <a:solidFill>
                <a:prstClr val="black"/>
              </a:solidFill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3E3DA04E-6D35-0B4E-8D98-E5B2A51E7346}"/>
              </a:ext>
            </a:extLst>
          </p:cNvPr>
          <p:cNvGrpSpPr/>
          <p:nvPr/>
        </p:nvGrpSpPr>
        <p:grpSpPr>
          <a:xfrm>
            <a:off x="1038113" y="10116959"/>
            <a:ext cx="2988737" cy="139067"/>
            <a:chOff x="1038112" y="10116958"/>
            <a:chExt cx="2988737" cy="139067"/>
          </a:xfrm>
        </p:grpSpPr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AE6172CB-0735-244B-BE04-AB9BB8047DF7}"/>
                </a:ext>
              </a:extLst>
            </p:cNvPr>
            <p:cNvSpPr/>
            <p:nvPr/>
          </p:nvSpPr>
          <p:spPr>
            <a:xfrm>
              <a:off x="1038112" y="10119217"/>
              <a:ext cx="112395" cy="134620"/>
            </a:xfrm>
            <a:custGeom>
              <a:avLst/>
              <a:gdLst/>
              <a:ahLst/>
              <a:cxnLst/>
              <a:rect l="l" t="t" r="r" b="b"/>
              <a:pathLst>
                <a:path w="112394" h="134620">
                  <a:moveTo>
                    <a:pt x="60324" y="0"/>
                  </a:moveTo>
                  <a:lnTo>
                    <a:pt x="0" y="0"/>
                  </a:lnTo>
                  <a:lnTo>
                    <a:pt x="0" y="134207"/>
                  </a:lnTo>
                  <a:lnTo>
                    <a:pt x="62197" y="134207"/>
                  </a:lnTo>
                  <a:lnTo>
                    <a:pt x="83187" y="131651"/>
                  </a:lnTo>
                  <a:lnTo>
                    <a:pt x="98887" y="124268"/>
                  </a:lnTo>
                  <a:lnTo>
                    <a:pt x="108724" y="112484"/>
                  </a:lnTo>
                  <a:lnTo>
                    <a:pt x="108926" y="111552"/>
                  </a:lnTo>
                  <a:lnTo>
                    <a:pt x="24941" y="111552"/>
                  </a:lnTo>
                  <a:lnTo>
                    <a:pt x="24941" y="77400"/>
                  </a:lnTo>
                  <a:lnTo>
                    <a:pt x="106306" y="77400"/>
                  </a:lnTo>
                  <a:lnTo>
                    <a:pt x="106088" y="76973"/>
                  </a:lnTo>
                  <a:lnTo>
                    <a:pt x="98374" y="69804"/>
                  </a:lnTo>
                  <a:lnTo>
                    <a:pt x="87390" y="64270"/>
                  </a:lnTo>
                  <a:lnTo>
                    <a:pt x="95035" y="58640"/>
                  </a:lnTo>
                  <a:lnTo>
                    <a:pt x="97418" y="55675"/>
                  </a:lnTo>
                  <a:lnTo>
                    <a:pt x="24941" y="55675"/>
                  </a:lnTo>
                  <a:lnTo>
                    <a:pt x="24941" y="22667"/>
                  </a:lnTo>
                  <a:lnTo>
                    <a:pt x="102176" y="22667"/>
                  </a:lnTo>
                  <a:lnTo>
                    <a:pt x="101678" y="20328"/>
                  </a:lnTo>
                  <a:lnTo>
                    <a:pt x="92827" y="9362"/>
                  </a:lnTo>
                  <a:lnTo>
                    <a:pt x="78835" y="2422"/>
                  </a:lnTo>
                  <a:lnTo>
                    <a:pt x="60324" y="0"/>
                  </a:lnTo>
                  <a:close/>
                </a:path>
                <a:path w="112394" h="134620">
                  <a:moveTo>
                    <a:pt x="106306" y="77400"/>
                  </a:moveTo>
                  <a:lnTo>
                    <a:pt x="60701" y="77400"/>
                  </a:lnTo>
                  <a:lnTo>
                    <a:pt x="69808" y="78074"/>
                  </a:lnTo>
                  <a:lnTo>
                    <a:pt x="78230" y="80604"/>
                  </a:lnTo>
                  <a:lnTo>
                    <a:pt x="84417" y="85754"/>
                  </a:lnTo>
                  <a:lnTo>
                    <a:pt x="86824" y="94288"/>
                  </a:lnTo>
                  <a:lnTo>
                    <a:pt x="85221" y="101677"/>
                  </a:lnTo>
                  <a:lnTo>
                    <a:pt x="80515" y="107090"/>
                  </a:lnTo>
                  <a:lnTo>
                    <a:pt x="72856" y="110418"/>
                  </a:lnTo>
                  <a:lnTo>
                    <a:pt x="62398" y="111552"/>
                  </a:lnTo>
                  <a:lnTo>
                    <a:pt x="108926" y="111552"/>
                  </a:lnTo>
                  <a:lnTo>
                    <a:pt x="112130" y="96725"/>
                  </a:lnTo>
                  <a:lnTo>
                    <a:pt x="110637" y="85904"/>
                  </a:lnTo>
                  <a:lnTo>
                    <a:pt x="106306" y="77400"/>
                  </a:lnTo>
                  <a:close/>
                </a:path>
                <a:path w="112394" h="134620">
                  <a:moveTo>
                    <a:pt x="102176" y="22667"/>
                  </a:moveTo>
                  <a:lnTo>
                    <a:pt x="57296" y="22667"/>
                  </a:lnTo>
                  <a:lnTo>
                    <a:pt x="66787" y="23711"/>
                  </a:lnTo>
                  <a:lnTo>
                    <a:pt x="73736" y="26779"/>
                  </a:lnTo>
                  <a:lnTo>
                    <a:pt x="78007" y="31774"/>
                  </a:lnTo>
                  <a:lnTo>
                    <a:pt x="79461" y="38599"/>
                  </a:lnTo>
                  <a:lnTo>
                    <a:pt x="76985" y="47538"/>
                  </a:lnTo>
                  <a:lnTo>
                    <a:pt x="70870" y="52712"/>
                  </a:lnTo>
                  <a:lnTo>
                    <a:pt x="63081" y="55097"/>
                  </a:lnTo>
                  <a:lnTo>
                    <a:pt x="55587" y="55675"/>
                  </a:lnTo>
                  <a:lnTo>
                    <a:pt x="97418" y="55675"/>
                  </a:lnTo>
                  <a:lnTo>
                    <a:pt x="100460" y="51892"/>
                  </a:lnTo>
                  <a:lnTo>
                    <a:pt x="103695" y="43973"/>
                  </a:lnTo>
                  <a:lnTo>
                    <a:pt x="104767" y="34830"/>
                  </a:lnTo>
                  <a:lnTo>
                    <a:pt x="102176" y="22667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1057E8D5-041E-2B47-B265-1369EFBF47C5}"/>
                </a:ext>
              </a:extLst>
            </p:cNvPr>
            <p:cNvSpPr/>
            <p:nvPr/>
          </p:nvSpPr>
          <p:spPr>
            <a:xfrm>
              <a:off x="1153252" y="10118263"/>
              <a:ext cx="141605" cy="135255"/>
            </a:xfrm>
            <a:custGeom>
              <a:avLst/>
              <a:gdLst/>
              <a:ahLst/>
              <a:cxnLst/>
              <a:rect l="l" t="t" r="r" b="b"/>
              <a:pathLst>
                <a:path w="141605" h="135254">
                  <a:moveTo>
                    <a:pt x="81936" y="0"/>
                  </a:moveTo>
                  <a:lnTo>
                    <a:pt x="59043" y="0"/>
                  </a:lnTo>
                  <a:lnTo>
                    <a:pt x="0" y="135162"/>
                  </a:lnTo>
                  <a:lnTo>
                    <a:pt x="26059" y="135162"/>
                  </a:lnTo>
                  <a:lnTo>
                    <a:pt x="39655" y="103272"/>
                  </a:lnTo>
                  <a:lnTo>
                    <a:pt x="127045" y="103272"/>
                  </a:lnTo>
                  <a:lnTo>
                    <a:pt x="117135" y="80592"/>
                  </a:lnTo>
                  <a:lnTo>
                    <a:pt x="49054" y="80592"/>
                  </a:lnTo>
                  <a:lnTo>
                    <a:pt x="70113" y="31450"/>
                  </a:lnTo>
                  <a:lnTo>
                    <a:pt x="95662" y="31450"/>
                  </a:lnTo>
                  <a:lnTo>
                    <a:pt x="82200" y="640"/>
                  </a:lnTo>
                  <a:lnTo>
                    <a:pt x="81936" y="0"/>
                  </a:lnTo>
                  <a:close/>
                </a:path>
                <a:path w="141605" h="135254">
                  <a:moveTo>
                    <a:pt x="127045" y="103272"/>
                  </a:moveTo>
                  <a:lnTo>
                    <a:pt x="100734" y="103272"/>
                  </a:lnTo>
                  <a:lnTo>
                    <a:pt x="114141" y="135162"/>
                  </a:lnTo>
                  <a:lnTo>
                    <a:pt x="140979" y="135162"/>
                  </a:lnTo>
                  <a:lnTo>
                    <a:pt x="127045" y="103272"/>
                  </a:lnTo>
                  <a:close/>
                </a:path>
                <a:path w="141605" h="135254">
                  <a:moveTo>
                    <a:pt x="95662" y="31450"/>
                  </a:moveTo>
                  <a:lnTo>
                    <a:pt x="70113" y="31450"/>
                  </a:lnTo>
                  <a:lnTo>
                    <a:pt x="91360" y="80592"/>
                  </a:lnTo>
                  <a:lnTo>
                    <a:pt x="117135" y="80592"/>
                  </a:lnTo>
                  <a:lnTo>
                    <a:pt x="95662" y="31450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CA30A32C-7014-D947-B5AC-6312DBF26D77}"/>
                </a:ext>
              </a:extLst>
            </p:cNvPr>
            <p:cNvSpPr/>
            <p:nvPr/>
          </p:nvSpPr>
          <p:spPr>
            <a:xfrm>
              <a:off x="1304792" y="10119215"/>
              <a:ext cx="117475" cy="134620"/>
            </a:xfrm>
            <a:custGeom>
              <a:avLst/>
              <a:gdLst/>
              <a:ahLst/>
              <a:cxnLst/>
              <a:rect l="l" t="t" r="r" b="b"/>
              <a:pathLst>
                <a:path w="117475" h="134620">
                  <a:moveTo>
                    <a:pt x="23056" y="0"/>
                  </a:moveTo>
                  <a:lnTo>
                    <a:pt x="0" y="0"/>
                  </a:lnTo>
                  <a:lnTo>
                    <a:pt x="0" y="134207"/>
                  </a:lnTo>
                  <a:lnTo>
                    <a:pt x="24929" y="134207"/>
                  </a:lnTo>
                  <a:lnTo>
                    <a:pt x="24929" y="42231"/>
                  </a:lnTo>
                  <a:lnTo>
                    <a:pt x="55779" y="42231"/>
                  </a:lnTo>
                  <a:lnTo>
                    <a:pt x="23056" y="0"/>
                  </a:lnTo>
                  <a:close/>
                </a:path>
                <a:path w="117475" h="134620">
                  <a:moveTo>
                    <a:pt x="55779" y="42231"/>
                  </a:moveTo>
                  <a:lnTo>
                    <a:pt x="24929" y="42231"/>
                  </a:lnTo>
                  <a:lnTo>
                    <a:pt x="96210" y="134207"/>
                  </a:lnTo>
                  <a:lnTo>
                    <a:pt x="117219" y="134207"/>
                  </a:lnTo>
                  <a:lnTo>
                    <a:pt x="117219" y="89350"/>
                  </a:lnTo>
                  <a:lnTo>
                    <a:pt x="92290" y="89350"/>
                  </a:lnTo>
                  <a:lnTo>
                    <a:pt x="55779" y="42231"/>
                  </a:lnTo>
                  <a:close/>
                </a:path>
                <a:path w="117475" h="134620">
                  <a:moveTo>
                    <a:pt x="117219" y="0"/>
                  </a:moveTo>
                  <a:lnTo>
                    <a:pt x="92290" y="0"/>
                  </a:lnTo>
                  <a:lnTo>
                    <a:pt x="92290" y="89350"/>
                  </a:lnTo>
                  <a:lnTo>
                    <a:pt x="117219" y="89350"/>
                  </a:lnTo>
                  <a:lnTo>
                    <a:pt x="117219" y="0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F508D69B-D2C9-EF44-B5F6-CD2D362E6ADF}"/>
                </a:ext>
              </a:extLst>
            </p:cNvPr>
            <p:cNvSpPr/>
            <p:nvPr/>
          </p:nvSpPr>
          <p:spPr>
            <a:xfrm>
              <a:off x="1438585" y="10116960"/>
              <a:ext cx="123825" cy="139065"/>
            </a:xfrm>
            <a:custGeom>
              <a:avLst/>
              <a:gdLst/>
              <a:ahLst/>
              <a:cxnLst/>
              <a:rect l="l" t="t" r="r" b="b"/>
              <a:pathLst>
                <a:path w="123825" h="139065">
                  <a:moveTo>
                    <a:pt x="69183" y="0"/>
                  </a:moveTo>
                  <a:lnTo>
                    <a:pt x="41739" y="5290"/>
                  </a:lnTo>
                  <a:lnTo>
                    <a:pt x="19805" y="19903"/>
                  </a:lnTo>
                  <a:lnTo>
                    <a:pt x="5265" y="41951"/>
                  </a:lnTo>
                  <a:lnTo>
                    <a:pt x="0" y="69547"/>
                  </a:lnTo>
                  <a:lnTo>
                    <a:pt x="5192" y="96996"/>
                  </a:lnTo>
                  <a:lnTo>
                    <a:pt x="19532" y="118929"/>
                  </a:lnTo>
                  <a:lnTo>
                    <a:pt x="41166" y="133467"/>
                  </a:lnTo>
                  <a:lnTo>
                    <a:pt x="68240" y="138730"/>
                  </a:lnTo>
                  <a:lnTo>
                    <a:pt x="83913" y="137393"/>
                  </a:lnTo>
                  <a:lnTo>
                    <a:pt x="97751" y="133186"/>
                  </a:lnTo>
                  <a:lnTo>
                    <a:pt x="110423" y="125817"/>
                  </a:lnTo>
                  <a:lnTo>
                    <a:pt x="122243" y="115309"/>
                  </a:lnTo>
                  <a:lnTo>
                    <a:pt x="69007" y="115309"/>
                  </a:lnTo>
                  <a:lnTo>
                    <a:pt x="52114" y="111798"/>
                  </a:lnTo>
                  <a:lnTo>
                    <a:pt x="38618" y="102102"/>
                  </a:lnTo>
                  <a:lnTo>
                    <a:pt x="29674" y="87474"/>
                  </a:lnTo>
                  <a:lnTo>
                    <a:pt x="26436" y="69170"/>
                  </a:lnTo>
                  <a:lnTo>
                    <a:pt x="29674" y="51015"/>
                  </a:lnTo>
                  <a:lnTo>
                    <a:pt x="38618" y="36507"/>
                  </a:lnTo>
                  <a:lnTo>
                    <a:pt x="52114" y="26890"/>
                  </a:lnTo>
                  <a:lnTo>
                    <a:pt x="69007" y="23408"/>
                  </a:lnTo>
                  <a:lnTo>
                    <a:pt x="120740" y="23408"/>
                  </a:lnTo>
                  <a:lnTo>
                    <a:pt x="122346" y="21561"/>
                  </a:lnTo>
                  <a:lnTo>
                    <a:pt x="121629" y="20858"/>
                  </a:lnTo>
                  <a:lnTo>
                    <a:pt x="112666" y="13246"/>
                  </a:lnTo>
                  <a:lnTo>
                    <a:pt x="101461" y="6560"/>
                  </a:lnTo>
                  <a:lnTo>
                    <a:pt x="87228" y="1808"/>
                  </a:lnTo>
                  <a:lnTo>
                    <a:pt x="69183" y="0"/>
                  </a:lnTo>
                  <a:close/>
                </a:path>
                <a:path w="123825" h="139065">
                  <a:moveTo>
                    <a:pt x="106966" y="97718"/>
                  </a:moveTo>
                  <a:lnTo>
                    <a:pt x="69007" y="115309"/>
                  </a:lnTo>
                  <a:lnTo>
                    <a:pt x="122243" y="115309"/>
                  </a:lnTo>
                  <a:lnTo>
                    <a:pt x="122597" y="114995"/>
                  </a:lnTo>
                  <a:lnTo>
                    <a:pt x="123300" y="114266"/>
                  </a:lnTo>
                  <a:lnTo>
                    <a:pt x="106966" y="97718"/>
                  </a:lnTo>
                  <a:close/>
                </a:path>
                <a:path w="123825" h="139065">
                  <a:moveTo>
                    <a:pt x="120740" y="23408"/>
                  </a:moveTo>
                  <a:lnTo>
                    <a:pt x="69007" y="23408"/>
                  </a:lnTo>
                  <a:lnTo>
                    <a:pt x="78491" y="24360"/>
                  </a:lnTo>
                  <a:lnTo>
                    <a:pt x="87529" y="27291"/>
                  </a:lnTo>
                  <a:lnTo>
                    <a:pt x="96372" y="32314"/>
                  </a:lnTo>
                  <a:lnTo>
                    <a:pt x="105270" y="39542"/>
                  </a:lnTo>
                  <a:lnTo>
                    <a:pt x="106061" y="40296"/>
                  </a:lnTo>
                  <a:lnTo>
                    <a:pt x="120740" y="23408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12EEEDC3-0B30-D048-A26C-BB5704364E07}"/>
                </a:ext>
              </a:extLst>
            </p:cNvPr>
            <p:cNvSpPr/>
            <p:nvPr/>
          </p:nvSpPr>
          <p:spPr>
            <a:xfrm>
              <a:off x="1564844" y="10116958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5" h="139065">
                  <a:moveTo>
                    <a:pt x="70314" y="0"/>
                  </a:moveTo>
                  <a:lnTo>
                    <a:pt x="42422" y="5290"/>
                  </a:lnTo>
                  <a:lnTo>
                    <a:pt x="20130" y="19903"/>
                  </a:lnTo>
                  <a:lnTo>
                    <a:pt x="5351" y="41951"/>
                  </a:lnTo>
                  <a:lnTo>
                    <a:pt x="0" y="69547"/>
                  </a:lnTo>
                  <a:lnTo>
                    <a:pt x="5322" y="96996"/>
                  </a:lnTo>
                  <a:lnTo>
                    <a:pt x="20022" y="118929"/>
                  </a:lnTo>
                  <a:lnTo>
                    <a:pt x="42195" y="133467"/>
                  </a:lnTo>
                  <a:lnTo>
                    <a:pt x="69937" y="138730"/>
                  </a:lnTo>
                  <a:lnTo>
                    <a:pt x="97838" y="133438"/>
                  </a:lnTo>
                  <a:lnTo>
                    <a:pt x="120129" y="118821"/>
                  </a:lnTo>
                  <a:lnTo>
                    <a:pt x="122490" y="115297"/>
                  </a:lnTo>
                  <a:lnTo>
                    <a:pt x="70314" y="115297"/>
                  </a:lnTo>
                  <a:lnTo>
                    <a:pt x="52904" y="111788"/>
                  </a:lnTo>
                  <a:lnTo>
                    <a:pt x="38994" y="102095"/>
                  </a:lnTo>
                  <a:lnTo>
                    <a:pt x="29774" y="87472"/>
                  </a:lnTo>
                  <a:lnTo>
                    <a:pt x="26436" y="69170"/>
                  </a:lnTo>
                  <a:lnTo>
                    <a:pt x="29749" y="51017"/>
                  </a:lnTo>
                  <a:lnTo>
                    <a:pt x="38895" y="36514"/>
                  </a:lnTo>
                  <a:lnTo>
                    <a:pt x="52686" y="26901"/>
                  </a:lnTo>
                  <a:lnTo>
                    <a:pt x="69937" y="23421"/>
                  </a:lnTo>
                  <a:lnTo>
                    <a:pt x="122664" y="23421"/>
                  </a:lnTo>
                  <a:lnTo>
                    <a:pt x="120233" y="19794"/>
                  </a:lnTo>
                  <a:lnTo>
                    <a:pt x="98061" y="5261"/>
                  </a:lnTo>
                  <a:lnTo>
                    <a:pt x="70314" y="0"/>
                  </a:lnTo>
                  <a:close/>
                </a:path>
                <a:path w="140335" h="139065">
                  <a:moveTo>
                    <a:pt x="122664" y="23421"/>
                  </a:moveTo>
                  <a:lnTo>
                    <a:pt x="69937" y="23421"/>
                  </a:lnTo>
                  <a:lnTo>
                    <a:pt x="87347" y="26930"/>
                  </a:lnTo>
                  <a:lnTo>
                    <a:pt x="101257" y="36622"/>
                  </a:lnTo>
                  <a:lnTo>
                    <a:pt x="110476" y="51245"/>
                  </a:lnTo>
                  <a:lnTo>
                    <a:pt x="113814" y="69547"/>
                  </a:lnTo>
                  <a:lnTo>
                    <a:pt x="110505" y="87705"/>
                  </a:lnTo>
                  <a:lnTo>
                    <a:pt x="101365" y="102208"/>
                  </a:lnTo>
                  <a:lnTo>
                    <a:pt x="87574" y="111818"/>
                  </a:lnTo>
                  <a:lnTo>
                    <a:pt x="70314" y="115297"/>
                  </a:lnTo>
                  <a:lnTo>
                    <a:pt x="122490" y="115297"/>
                  </a:lnTo>
                  <a:lnTo>
                    <a:pt x="134903" y="96769"/>
                  </a:lnTo>
                  <a:lnTo>
                    <a:pt x="140251" y="69170"/>
                  </a:lnTo>
                  <a:lnTo>
                    <a:pt x="134930" y="41723"/>
                  </a:lnTo>
                  <a:lnTo>
                    <a:pt x="122664" y="23421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2352C90E-0C7E-F545-A4B9-4696F0720655}"/>
                </a:ext>
              </a:extLst>
            </p:cNvPr>
            <p:cNvSpPr/>
            <p:nvPr/>
          </p:nvSpPr>
          <p:spPr>
            <a:xfrm>
              <a:off x="1778729" y="10119215"/>
              <a:ext cx="131920" cy="134207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4D7E72CF-2011-6848-B12F-F0F7948A6316}"/>
                </a:ext>
              </a:extLst>
            </p:cNvPr>
            <p:cNvSpPr/>
            <p:nvPr/>
          </p:nvSpPr>
          <p:spPr>
            <a:xfrm>
              <a:off x="1947257" y="10119197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219"/>
                  </a:lnTo>
                </a:path>
              </a:pathLst>
            </a:custGeom>
            <a:ln w="25306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3BD538E0-7A1A-0E46-B6A4-CB6B1F0261A7}"/>
                </a:ext>
              </a:extLst>
            </p:cNvPr>
            <p:cNvSpPr/>
            <p:nvPr/>
          </p:nvSpPr>
          <p:spPr>
            <a:xfrm>
              <a:off x="1983843" y="10118802"/>
              <a:ext cx="449569" cy="13462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C82366A2-F5D2-944F-9096-3FAE910D827D}"/>
                </a:ext>
              </a:extLst>
            </p:cNvPr>
            <p:cNvSpPr/>
            <p:nvPr/>
          </p:nvSpPr>
          <p:spPr>
            <a:xfrm>
              <a:off x="2455864" y="10119215"/>
              <a:ext cx="117219" cy="134207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E30E7A0D-FCB0-954F-A003-08B3975DF2E2}"/>
                </a:ext>
              </a:extLst>
            </p:cNvPr>
            <p:cNvSpPr/>
            <p:nvPr/>
          </p:nvSpPr>
          <p:spPr>
            <a:xfrm>
              <a:off x="2609487" y="10119197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219"/>
                  </a:lnTo>
                </a:path>
              </a:pathLst>
            </a:custGeom>
            <a:ln w="25306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7D513989-C84C-5047-A520-DFCE6E08FA6E}"/>
                </a:ext>
              </a:extLst>
            </p:cNvPr>
            <p:cNvSpPr/>
            <p:nvPr/>
          </p:nvSpPr>
          <p:spPr>
            <a:xfrm>
              <a:off x="2644020" y="10119215"/>
              <a:ext cx="115146" cy="136280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8" name="object 17">
              <a:extLst>
                <a:ext uri="{FF2B5EF4-FFF2-40B4-BE49-F238E27FC236}">
                  <a16:creationId xmlns:a16="http://schemas.microsoft.com/office/drawing/2014/main" id="{7A8A6657-F799-A842-9464-AAF4BE0625AF}"/>
                </a:ext>
              </a:extLst>
            </p:cNvPr>
            <p:cNvSpPr/>
            <p:nvPr/>
          </p:nvSpPr>
          <p:spPr>
            <a:xfrm>
              <a:off x="2779713" y="10119215"/>
              <a:ext cx="131933" cy="134207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C9A1EE6A-FAA7-CF40-92AF-FE9C83F56845}"/>
                </a:ext>
              </a:extLst>
            </p:cNvPr>
            <p:cNvSpPr/>
            <p:nvPr/>
          </p:nvSpPr>
          <p:spPr>
            <a:xfrm>
              <a:off x="2968014" y="10118263"/>
              <a:ext cx="140970" cy="135255"/>
            </a:xfrm>
            <a:custGeom>
              <a:avLst/>
              <a:gdLst/>
              <a:ahLst/>
              <a:cxnLst/>
              <a:rect l="l" t="t" r="r" b="b"/>
              <a:pathLst>
                <a:path w="140969" h="135254">
                  <a:moveTo>
                    <a:pt x="81936" y="0"/>
                  </a:moveTo>
                  <a:lnTo>
                    <a:pt x="59043" y="0"/>
                  </a:lnTo>
                  <a:lnTo>
                    <a:pt x="0" y="135162"/>
                  </a:lnTo>
                  <a:lnTo>
                    <a:pt x="26059" y="135162"/>
                  </a:lnTo>
                  <a:lnTo>
                    <a:pt x="39655" y="103272"/>
                  </a:lnTo>
                  <a:lnTo>
                    <a:pt x="127035" y="103272"/>
                  </a:lnTo>
                  <a:lnTo>
                    <a:pt x="117128" y="80592"/>
                  </a:lnTo>
                  <a:lnTo>
                    <a:pt x="49054" y="80592"/>
                  </a:lnTo>
                  <a:lnTo>
                    <a:pt x="70100" y="31450"/>
                  </a:lnTo>
                  <a:lnTo>
                    <a:pt x="95660" y="31450"/>
                  </a:lnTo>
                  <a:lnTo>
                    <a:pt x="82200" y="640"/>
                  </a:lnTo>
                  <a:lnTo>
                    <a:pt x="81936" y="0"/>
                  </a:lnTo>
                  <a:close/>
                </a:path>
                <a:path w="140969" h="135254">
                  <a:moveTo>
                    <a:pt x="127035" y="103272"/>
                  </a:moveTo>
                  <a:lnTo>
                    <a:pt x="100734" y="103272"/>
                  </a:lnTo>
                  <a:lnTo>
                    <a:pt x="114153" y="135162"/>
                  </a:lnTo>
                  <a:lnTo>
                    <a:pt x="140967" y="135162"/>
                  </a:lnTo>
                  <a:lnTo>
                    <a:pt x="127035" y="103272"/>
                  </a:lnTo>
                  <a:close/>
                </a:path>
                <a:path w="140969" h="135254">
                  <a:moveTo>
                    <a:pt x="95660" y="31450"/>
                  </a:moveTo>
                  <a:lnTo>
                    <a:pt x="70100" y="31450"/>
                  </a:lnTo>
                  <a:lnTo>
                    <a:pt x="91348" y="80592"/>
                  </a:lnTo>
                  <a:lnTo>
                    <a:pt x="117128" y="80592"/>
                  </a:lnTo>
                  <a:lnTo>
                    <a:pt x="95660" y="31450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F3BF980C-982D-C04F-815A-9A8B68C15A31}"/>
                </a:ext>
              </a:extLst>
            </p:cNvPr>
            <p:cNvSpPr/>
            <p:nvPr/>
          </p:nvSpPr>
          <p:spPr>
            <a:xfrm>
              <a:off x="3147776" y="10142812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610"/>
                  </a:lnTo>
                </a:path>
              </a:pathLst>
            </a:custGeom>
            <a:ln w="25494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41F0A451-9FA3-9343-97DC-7F10AD884A87}"/>
                </a:ext>
              </a:extLst>
            </p:cNvPr>
            <p:cNvSpPr/>
            <p:nvPr/>
          </p:nvSpPr>
          <p:spPr>
            <a:xfrm>
              <a:off x="3093125" y="10131014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5">
                  <a:moveTo>
                    <a:pt x="0" y="0"/>
                  </a:moveTo>
                  <a:lnTo>
                    <a:pt x="109290" y="0"/>
                  </a:lnTo>
                </a:path>
              </a:pathLst>
            </a:custGeom>
            <a:ln w="23597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5B4EFF1E-4E4D-7344-8C2A-BB0A13B83952}"/>
                </a:ext>
              </a:extLst>
            </p:cNvPr>
            <p:cNvSpPr/>
            <p:nvPr/>
          </p:nvSpPr>
          <p:spPr>
            <a:xfrm>
              <a:off x="3215606" y="10241992"/>
              <a:ext cx="95250" cy="0"/>
            </a:xfrm>
            <a:custGeom>
              <a:avLst/>
              <a:gdLst/>
              <a:ahLst/>
              <a:cxnLst/>
              <a:rect l="l" t="t" r="r" b="b"/>
              <a:pathLst>
                <a:path w="95250">
                  <a:moveTo>
                    <a:pt x="0" y="0"/>
                  </a:moveTo>
                  <a:lnTo>
                    <a:pt x="94765" y="0"/>
                  </a:lnTo>
                </a:path>
              </a:pathLst>
            </a:custGeom>
            <a:ln w="22859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6DC4490D-C3EE-C545-A022-205F4F3DFBD7}"/>
                </a:ext>
              </a:extLst>
            </p:cNvPr>
            <p:cNvSpPr/>
            <p:nvPr/>
          </p:nvSpPr>
          <p:spPr>
            <a:xfrm>
              <a:off x="3228253" y="10118802"/>
              <a:ext cx="0" cy="111760"/>
            </a:xfrm>
            <a:custGeom>
              <a:avLst/>
              <a:gdLst/>
              <a:ahLst/>
              <a:cxnLst/>
              <a:rect l="l" t="t" r="r" b="b"/>
              <a:pathLst>
                <a:path h="111759">
                  <a:moveTo>
                    <a:pt x="0" y="0"/>
                  </a:moveTo>
                  <a:lnTo>
                    <a:pt x="0" y="111760"/>
                  </a:lnTo>
                </a:path>
              </a:pathLst>
            </a:custGeom>
            <a:ln w="25293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A01181E9-B970-5B4A-B69E-E1C235C50995}"/>
                </a:ext>
              </a:extLst>
            </p:cNvPr>
            <p:cNvSpPr/>
            <p:nvPr/>
          </p:nvSpPr>
          <p:spPr>
            <a:xfrm>
              <a:off x="3311314" y="10118263"/>
              <a:ext cx="140970" cy="135255"/>
            </a:xfrm>
            <a:custGeom>
              <a:avLst/>
              <a:gdLst/>
              <a:ahLst/>
              <a:cxnLst/>
              <a:rect l="l" t="t" r="r" b="b"/>
              <a:pathLst>
                <a:path w="140970" h="135254">
                  <a:moveTo>
                    <a:pt x="81924" y="0"/>
                  </a:moveTo>
                  <a:lnTo>
                    <a:pt x="59030" y="0"/>
                  </a:lnTo>
                  <a:lnTo>
                    <a:pt x="0" y="135162"/>
                  </a:lnTo>
                  <a:lnTo>
                    <a:pt x="26047" y="135162"/>
                  </a:lnTo>
                  <a:lnTo>
                    <a:pt x="39642" y="103272"/>
                  </a:lnTo>
                  <a:lnTo>
                    <a:pt x="127033" y="103272"/>
                  </a:lnTo>
                  <a:lnTo>
                    <a:pt x="117122" y="80592"/>
                  </a:lnTo>
                  <a:lnTo>
                    <a:pt x="49041" y="80592"/>
                  </a:lnTo>
                  <a:lnTo>
                    <a:pt x="70100" y="31450"/>
                  </a:lnTo>
                  <a:lnTo>
                    <a:pt x="95650" y="31450"/>
                  </a:lnTo>
                  <a:lnTo>
                    <a:pt x="82188" y="640"/>
                  </a:lnTo>
                  <a:lnTo>
                    <a:pt x="81924" y="0"/>
                  </a:lnTo>
                  <a:close/>
                </a:path>
                <a:path w="140970" h="135254">
                  <a:moveTo>
                    <a:pt x="127033" y="103272"/>
                  </a:moveTo>
                  <a:lnTo>
                    <a:pt x="100721" y="103272"/>
                  </a:lnTo>
                  <a:lnTo>
                    <a:pt x="114128" y="135162"/>
                  </a:lnTo>
                  <a:lnTo>
                    <a:pt x="140967" y="135162"/>
                  </a:lnTo>
                  <a:lnTo>
                    <a:pt x="127033" y="103272"/>
                  </a:lnTo>
                  <a:close/>
                </a:path>
                <a:path w="140970" h="135254">
                  <a:moveTo>
                    <a:pt x="95650" y="31450"/>
                  </a:moveTo>
                  <a:lnTo>
                    <a:pt x="70100" y="31450"/>
                  </a:lnTo>
                  <a:lnTo>
                    <a:pt x="91348" y="80592"/>
                  </a:lnTo>
                  <a:lnTo>
                    <a:pt x="117122" y="80592"/>
                  </a:lnTo>
                  <a:lnTo>
                    <a:pt x="95650" y="31450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C3FAB819-4ECC-EB4E-920A-4C7CC617091F}"/>
                </a:ext>
              </a:extLst>
            </p:cNvPr>
            <p:cNvSpPr/>
            <p:nvPr/>
          </p:nvSpPr>
          <p:spPr>
            <a:xfrm>
              <a:off x="3462842" y="10119215"/>
              <a:ext cx="117475" cy="134620"/>
            </a:xfrm>
            <a:custGeom>
              <a:avLst/>
              <a:gdLst/>
              <a:ahLst/>
              <a:cxnLst/>
              <a:rect l="l" t="t" r="r" b="b"/>
              <a:pathLst>
                <a:path w="117475" h="134620">
                  <a:moveTo>
                    <a:pt x="23056" y="0"/>
                  </a:moveTo>
                  <a:lnTo>
                    <a:pt x="0" y="0"/>
                  </a:lnTo>
                  <a:lnTo>
                    <a:pt x="0" y="134207"/>
                  </a:lnTo>
                  <a:lnTo>
                    <a:pt x="24929" y="134207"/>
                  </a:lnTo>
                  <a:lnTo>
                    <a:pt x="24929" y="42231"/>
                  </a:lnTo>
                  <a:lnTo>
                    <a:pt x="55779" y="42231"/>
                  </a:lnTo>
                  <a:lnTo>
                    <a:pt x="23056" y="0"/>
                  </a:lnTo>
                  <a:close/>
                </a:path>
                <a:path w="117475" h="134620">
                  <a:moveTo>
                    <a:pt x="55779" y="42231"/>
                  </a:moveTo>
                  <a:lnTo>
                    <a:pt x="24929" y="42231"/>
                  </a:lnTo>
                  <a:lnTo>
                    <a:pt x="95896" y="133817"/>
                  </a:lnTo>
                  <a:lnTo>
                    <a:pt x="96223" y="134207"/>
                  </a:lnTo>
                  <a:lnTo>
                    <a:pt x="117219" y="134207"/>
                  </a:lnTo>
                  <a:lnTo>
                    <a:pt x="117219" y="89350"/>
                  </a:lnTo>
                  <a:lnTo>
                    <a:pt x="92290" y="89350"/>
                  </a:lnTo>
                  <a:lnTo>
                    <a:pt x="55779" y="42231"/>
                  </a:lnTo>
                  <a:close/>
                </a:path>
                <a:path w="117475" h="134620">
                  <a:moveTo>
                    <a:pt x="117219" y="0"/>
                  </a:moveTo>
                  <a:lnTo>
                    <a:pt x="92290" y="0"/>
                  </a:lnTo>
                  <a:lnTo>
                    <a:pt x="92290" y="89350"/>
                  </a:lnTo>
                  <a:lnTo>
                    <a:pt x="117219" y="89350"/>
                  </a:lnTo>
                  <a:lnTo>
                    <a:pt x="117219" y="0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95DC70C9-CDBC-324D-8F87-CBC012CEBCD6}"/>
                </a:ext>
              </a:extLst>
            </p:cNvPr>
            <p:cNvSpPr/>
            <p:nvPr/>
          </p:nvSpPr>
          <p:spPr>
            <a:xfrm>
              <a:off x="3647895" y="10142812"/>
              <a:ext cx="0" cy="111125"/>
            </a:xfrm>
            <a:custGeom>
              <a:avLst/>
              <a:gdLst/>
              <a:ahLst/>
              <a:cxnLst/>
              <a:rect l="l" t="t" r="r" b="b"/>
              <a:pathLst>
                <a:path h="111125">
                  <a:moveTo>
                    <a:pt x="0" y="0"/>
                  </a:moveTo>
                  <a:lnTo>
                    <a:pt x="0" y="110610"/>
                  </a:lnTo>
                </a:path>
              </a:pathLst>
            </a:custGeom>
            <a:ln w="25481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3F137298-D40A-B044-A8E8-A0645592F358}"/>
                </a:ext>
              </a:extLst>
            </p:cNvPr>
            <p:cNvSpPr/>
            <p:nvPr/>
          </p:nvSpPr>
          <p:spPr>
            <a:xfrm>
              <a:off x="3593237" y="10131014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303" y="0"/>
                  </a:lnTo>
                </a:path>
              </a:pathLst>
            </a:custGeom>
            <a:ln w="23597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27763360-EBB8-7340-A8CC-D900F1053495}"/>
                </a:ext>
              </a:extLst>
            </p:cNvPr>
            <p:cNvSpPr/>
            <p:nvPr/>
          </p:nvSpPr>
          <p:spPr>
            <a:xfrm>
              <a:off x="3729511" y="10119197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20">
                  <a:moveTo>
                    <a:pt x="0" y="0"/>
                  </a:moveTo>
                  <a:lnTo>
                    <a:pt x="0" y="134219"/>
                  </a:lnTo>
                </a:path>
              </a:pathLst>
            </a:custGeom>
            <a:ln w="25306">
              <a:solidFill>
                <a:srgbClr val="0296BC"/>
              </a:solidFill>
            </a:ln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D98B442D-1355-5740-BC4C-508BE38C0E54}"/>
                </a:ext>
              </a:extLst>
            </p:cNvPr>
            <p:cNvSpPr/>
            <p:nvPr/>
          </p:nvSpPr>
          <p:spPr>
            <a:xfrm>
              <a:off x="3760268" y="10116960"/>
              <a:ext cx="123825" cy="139065"/>
            </a:xfrm>
            <a:custGeom>
              <a:avLst/>
              <a:gdLst/>
              <a:ahLst/>
              <a:cxnLst/>
              <a:rect l="l" t="t" r="r" b="b"/>
              <a:pathLst>
                <a:path w="123825" h="139065">
                  <a:moveTo>
                    <a:pt x="69170" y="0"/>
                  </a:moveTo>
                  <a:lnTo>
                    <a:pt x="41728" y="5290"/>
                  </a:lnTo>
                  <a:lnTo>
                    <a:pt x="19799" y="19903"/>
                  </a:lnTo>
                  <a:lnTo>
                    <a:pt x="5263" y="41951"/>
                  </a:lnTo>
                  <a:lnTo>
                    <a:pt x="0" y="69547"/>
                  </a:lnTo>
                  <a:lnTo>
                    <a:pt x="5190" y="96996"/>
                  </a:lnTo>
                  <a:lnTo>
                    <a:pt x="19526" y="118929"/>
                  </a:lnTo>
                  <a:lnTo>
                    <a:pt x="41156" y="133467"/>
                  </a:lnTo>
                  <a:lnTo>
                    <a:pt x="68228" y="138730"/>
                  </a:lnTo>
                  <a:lnTo>
                    <a:pt x="83907" y="137393"/>
                  </a:lnTo>
                  <a:lnTo>
                    <a:pt x="97748" y="133186"/>
                  </a:lnTo>
                  <a:lnTo>
                    <a:pt x="110418" y="125817"/>
                  </a:lnTo>
                  <a:lnTo>
                    <a:pt x="122231" y="115309"/>
                  </a:lnTo>
                  <a:lnTo>
                    <a:pt x="68994" y="115309"/>
                  </a:lnTo>
                  <a:lnTo>
                    <a:pt x="52101" y="111798"/>
                  </a:lnTo>
                  <a:lnTo>
                    <a:pt x="38606" y="102102"/>
                  </a:lnTo>
                  <a:lnTo>
                    <a:pt x="29662" y="87474"/>
                  </a:lnTo>
                  <a:lnTo>
                    <a:pt x="26424" y="69170"/>
                  </a:lnTo>
                  <a:lnTo>
                    <a:pt x="29662" y="51015"/>
                  </a:lnTo>
                  <a:lnTo>
                    <a:pt x="38606" y="36507"/>
                  </a:lnTo>
                  <a:lnTo>
                    <a:pt x="52101" y="26890"/>
                  </a:lnTo>
                  <a:lnTo>
                    <a:pt x="68994" y="23408"/>
                  </a:lnTo>
                  <a:lnTo>
                    <a:pt x="120717" y="23408"/>
                  </a:lnTo>
                  <a:lnTo>
                    <a:pt x="122320" y="21561"/>
                  </a:lnTo>
                  <a:lnTo>
                    <a:pt x="121617" y="20858"/>
                  </a:lnTo>
                  <a:lnTo>
                    <a:pt x="112655" y="13246"/>
                  </a:lnTo>
                  <a:lnTo>
                    <a:pt x="101453" y="6560"/>
                  </a:lnTo>
                  <a:lnTo>
                    <a:pt x="87221" y="1808"/>
                  </a:lnTo>
                  <a:lnTo>
                    <a:pt x="69170" y="0"/>
                  </a:lnTo>
                  <a:close/>
                </a:path>
                <a:path w="123825" h="139065">
                  <a:moveTo>
                    <a:pt x="106953" y="97718"/>
                  </a:moveTo>
                  <a:lnTo>
                    <a:pt x="68994" y="115309"/>
                  </a:lnTo>
                  <a:lnTo>
                    <a:pt x="122231" y="115309"/>
                  </a:lnTo>
                  <a:lnTo>
                    <a:pt x="122584" y="114995"/>
                  </a:lnTo>
                  <a:lnTo>
                    <a:pt x="123300" y="114266"/>
                  </a:lnTo>
                  <a:lnTo>
                    <a:pt x="106953" y="97718"/>
                  </a:lnTo>
                  <a:close/>
                </a:path>
                <a:path w="123825" h="139065">
                  <a:moveTo>
                    <a:pt x="120717" y="23408"/>
                  </a:moveTo>
                  <a:lnTo>
                    <a:pt x="68994" y="23408"/>
                  </a:lnTo>
                  <a:lnTo>
                    <a:pt x="78479" y="24360"/>
                  </a:lnTo>
                  <a:lnTo>
                    <a:pt x="87518" y="27291"/>
                  </a:lnTo>
                  <a:lnTo>
                    <a:pt x="96364" y="32314"/>
                  </a:lnTo>
                  <a:lnTo>
                    <a:pt x="105270" y="39542"/>
                  </a:lnTo>
                  <a:lnTo>
                    <a:pt x="106061" y="40296"/>
                  </a:lnTo>
                  <a:lnTo>
                    <a:pt x="120717" y="23408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61D627D8-E650-8347-8DC0-31BA24AAC206}"/>
                </a:ext>
              </a:extLst>
            </p:cNvPr>
            <p:cNvSpPr/>
            <p:nvPr/>
          </p:nvSpPr>
          <p:spPr>
            <a:xfrm>
              <a:off x="3886514" y="10116958"/>
              <a:ext cx="140335" cy="139065"/>
            </a:xfrm>
            <a:custGeom>
              <a:avLst/>
              <a:gdLst/>
              <a:ahLst/>
              <a:cxnLst/>
              <a:rect l="l" t="t" r="r" b="b"/>
              <a:pathLst>
                <a:path w="140335" h="139065">
                  <a:moveTo>
                    <a:pt x="70314" y="0"/>
                  </a:moveTo>
                  <a:lnTo>
                    <a:pt x="42422" y="5290"/>
                  </a:lnTo>
                  <a:lnTo>
                    <a:pt x="20130" y="19903"/>
                  </a:lnTo>
                  <a:lnTo>
                    <a:pt x="5351" y="41951"/>
                  </a:lnTo>
                  <a:lnTo>
                    <a:pt x="0" y="69547"/>
                  </a:lnTo>
                  <a:lnTo>
                    <a:pt x="5322" y="96996"/>
                  </a:lnTo>
                  <a:lnTo>
                    <a:pt x="20022" y="118929"/>
                  </a:lnTo>
                  <a:lnTo>
                    <a:pt x="42195" y="133467"/>
                  </a:lnTo>
                  <a:lnTo>
                    <a:pt x="69937" y="138730"/>
                  </a:lnTo>
                  <a:lnTo>
                    <a:pt x="97833" y="133438"/>
                  </a:lnTo>
                  <a:lnTo>
                    <a:pt x="120125" y="118821"/>
                  </a:lnTo>
                  <a:lnTo>
                    <a:pt x="122486" y="115297"/>
                  </a:lnTo>
                  <a:lnTo>
                    <a:pt x="70314" y="115297"/>
                  </a:lnTo>
                  <a:lnTo>
                    <a:pt x="52909" y="111788"/>
                  </a:lnTo>
                  <a:lnTo>
                    <a:pt x="38998" y="102095"/>
                  </a:lnTo>
                  <a:lnTo>
                    <a:pt x="29776" y="87472"/>
                  </a:lnTo>
                  <a:lnTo>
                    <a:pt x="26436" y="69170"/>
                  </a:lnTo>
                  <a:lnTo>
                    <a:pt x="29749" y="51017"/>
                  </a:lnTo>
                  <a:lnTo>
                    <a:pt x="38895" y="36514"/>
                  </a:lnTo>
                  <a:lnTo>
                    <a:pt x="52686" y="26901"/>
                  </a:lnTo>
                  <a:lnTo>
                    <a:pt x="69937" y="23421"/>
                  </a:lnTo>
                  <a:lnTo>
                    <a:pt x="122659" y="23421"/>
                  </a:lnTo>
                  <a:lnTo>
                    <a:pt x="120228" y="19794"/>
                  </a:lnTo>
                  <a:lnTo>
                    <a:pt x="98056" y="5261"/>
                  </a:lnTo>
                  <a:lnTo>
                    <a:pt x="70314" y="0"/>
                  </a:lnTo>
                  <a:close/>
                </a:path>
                <a:path w="140335" h="139065">
                  <a:moveTo>
                    <a:pt x="122659" y="23421"/>
                  </a:moveTo>
                  <a:lnTo>
                    <a:pt x="69937" y="23421"/>
                  </a:lnTo>
                  <a:lnTo>
                    <a:pt x="87347" y="26930"/>
                  </a:lnTo>
                  <a:lnTo>
                    <a:pt x="101257" y="36622"/>
                  </a:lnTo>
                  <a:lnTo>
                    <a:pt x="110476" y="51245"/>
                  </a:lnTo>
                  <a:lnTo>
                    <a:pt x="113814" y="69547"/>
                  </a:lnTo>
                  <a:lnTo>
                    <a:pt x="110507" y="87705"/>
                  </a:lnTo>
                  <a:lnTo>
                    <a:pt x="101370" y="102208"/>
                  </a:lnTo>
                  <a:lnTo>
                    <a:pt x="87580" y="111818"/>
                  </a:lnTo>
                  <a:lnTo>
                    <a:pt x="70314" y="115297"/>
                  </a:lnTo>
                  <a:lnTo>
                    <a:pt x="122486" y="115297"/>
                  </a:lnTo>
                  <a:lnTo>
                    <a:pt x="134901" y="96769"/>
                  </a:lnTo>
                  <a:lnTo>
                    <a:pt x="140251" y="69170"/>
                  </a:lnTo>
                  <a:lnTo>
                    <a:pt x="134928" y="41723"/>
                  </a:lnTo>
                  <a:lnTo>
                    <a:pt x="122659" y="23421"/>
                  </a:lnTo>
                  <a:close/>
                </a:path>
              </a:pathLst>
            </a:custGeom>
            <a:solidFill>
              <a:srgbClr val="0296BC"/>
            </a:solidFill>
          </p:spPr>
          <p:txBody>
            <a:bodyPr wrap="square" lIns="0" tIns="0" rIns="0" bIns="0" rtlCol="0"/>
            <a:lstStyle/>
            <a:p>
              <a:pPr defTabSz="914395">
                <a:defRPr/>
              </a:pPr>
              <a:endParaRPr kern="0">
                <a:solidFill>
                  <a:prstClr val="black"/>
                </a:solidFill>
              </a:endParaRPr>
            </a:p>
          </p:txBody>
        </p:sp>
      </p:grpSp>
      <p:sp>
        <p:nvSpPr>
          <p:cNvPr id="31" name="object 30">
            <a:extLst>
              <a:ext uri="{FF2B5EF4-FFF2-40B4-BE49-F238E27FC236}">
                <a16:creationId xmlns:a16="http://schemas.microsoft.com/office/drawing/2014/main" id="{63D33366-1D6A-CD47-A869-C647BABE018D}"/>
              </a:ext>
            </a:extLst>
          </p:cNvPr>
          <p:cNvSpPr/>
          <p:nvPr/>
        </p:nvSpPr>
        <p:spPr>
          <a:xfrm>
            <a:off x="4166356" y="6091428"/>
            <a:ext cx="4720590" cy="1061720"/>
          </a:xfrm>
          <a:custGeom>
            <a:avLst/>
            <a:gdLst/>
            <a:ahLst/>
            <a:cxnLst/>
            <a:rect l="l" t="t" r="r" b="b"/>
            <a:pathLst>
              <a:path w="4720590" h="1061720">
                <a:moveTo>
                  <a:pt x="402923" y="0"/>
                </a:moveTo>
                <a:lnTo>
                  <a:pt x="287928" y="0"/>
                </a:lnTo>
                <a:lnTo>
                  <a:pt x="287928" y="190373"/>
                </a:lnTo>
                <a:lnTo>
                  <a:pt x="286747" y="190599"/>
                </a:lnTo>
                <a:lnTo>
                  <a:pt x="238977" y="202461"/>
                </a:lnTo>
                <a:lnTo>
                  <a:pt x="194129" y="220824"/>
                </a:lnTo>
                <a:lnTo>
                  <a:pt x="152695" y="245098"/>
                </a:lnTo>
                <a:lnTo>
                  <a:pt x="115171" y="274690"/>
                </a:lnTo>
                <a:lnTo>
                  <a:pt x="82054" y="309009"/>
                </a:lnTo>
                <a:lnTo>
                  <a:pt x="53842" y="347463"/>
                </a:lnTo>
                <a:lnTo>
                  <a:pt x="31033" y="389461"/>
                </a:lnTo>
                <a:lnTo>
                  <a:pt x="14124" y="434410"/>
                </a:lnTo>
                <a:lnTo>
                  <a:pt x="3614" y="481720"/>
                </a:lnTo>
                <a:lnTo>
                  <a:pt x="0" y="530798"/>
                </a:lnTo>
                <a:lnTo>
                  <a:pt x="3615" y="579919"/>
                </a:lnTo>
                <a:lnTo>
                  <a:pt x="14128" y="627266"/>
                </a:lnTo>
                <a:lnTo>
                  <a:pt x="31043" y="672248"/>
                </a:lnTo>
                <a:lnTo>
                  <a:pt x="53859" y="714274"/>
                </a:lnTo>
                <a:lnTo>
                  <a:pt x="82079" y="752752"/>
                </a:lnTo>
                <a:lnTo>
                  <a:pt x="115206" y="787091"/>
                </a:lnTo>
                <a:lnTo>
                  <a:pt x="152740" y="816698"/>
                </a:lnTo>
                <a:lnTo>
                  <a:pt x="194184" y="840984"/>
                </a:lnTo>
                <a:lnTo>
                  <a:pt x="239040" y="859356"/>
                </a:lnTo>
                <a:lnTo>
                  <a:pt x="286810" y="871223"/>
                </a:lnTo>
                <a:lnTo>
                  <a:pt x="287928" y="871387"/>
                </a:lnTo>
                <a:lnTo>
                  <a:pt x="287928" y="1061609"/>
                </a:lnTo>
                <a:lnTo>
                  <a:pt x="402923" y="1061609"/>
                </a:lnTo>
                <a:lnTo>
                  <a:pt x="402923" y="871387"/>
                </a:lnTo>
                <a:lnTo>
                  <a:pt x="404104" y="871198"/>
                </a:lnTo>
                <a:lnTo>
                  <a:pt x="451835" y="859338"/>
                </a:lnTo>
                <a:lnTo>
                  <a:pt x="496656" y="840971"/>
                </a:lnTo>
                <a:lnTo>
                  <a:pt x="538070" y="816690"/>
                </a:lnTo>
                <a:lnTo>
                  <a:pt x="575578" y="787085"/>
                </a:lnTo>
                <a:lnTo>
                  <a:pt x="602615" y="759042"/>
                </a:lnTo>
                <a:lnTo>
                  <a:pt x="287928" y="759042"/>
                </a:lnTo>
                <a:lnTo>
                  <a:pt x="286106" y="758552"/>
                </a:lnTo>
                <a:lnTo>
                  <a:pt x="243752" y="743099"/>
                </a:lnTo>
                <a:lnTo>
                  <a:pt x="205940" y="720397"/>
                </a:lnTo>
                <a:lnTo>
                  <a:pt x="173389" y="691379"/>
                </a:lnTo>
                <a:lnTo>
                  <a:pt x="146820" y="656978"/>
                </a:lnTo>
                <a:lnTo>
                  <a:pt x="126952" y="618126"/>
                </a:lnTo>
                <a:lnTo>
                  <a:pt x="114504" y="575755"/>
                </a:lnTo>
                <a:lnTo>
                  <a:pt x="110195" y="530798"/>
                </a:lnTo>
                <a:lnTo>
                  <a:pt x="114505" y="485903"/>
                </a:lnTo>
                <a:lnTo>
                  <a:pt x="126954" y="443578"/>
                </a:lnTo>
                <a:lnTo>
                  <a:pt x="146824" y="404754"/>
                </a:lnTo>
                <a:lnTo>
                  <a:pt x="173395" y="370364"/>
                </a:lnTo>
                <a:lnTo>
                  <a:pt x="205947" y="341338"/>
                </a:lnTo>
                <a:lnTo>
                  <a:pt x="243761" y="318609"/>
                </a:lnTo>
                <a:lnTo>
                  <a:pt x="286119" y="303106"/>
                </a:lnTo>
                <a:lnTo>
                  <a:pt x="287928" y="302654"/>
                </a:lnTo>
                <a:lnTo>
                  <a:pt x="602556" y="302654"/>
                </a:lnTo>
                <a:lnTo>
                  <a:pt x="575556" y="274668"/>
                </a:lnTo>
                <a:lnTo>
                  <a:pt x="538047" y="245080"/>
                </a:lnTo>
                <a:lnTo>
                  <a:pt x="496636" y="220811"/>
                </a:lnTo>
                <a:lnTo>
                  <a:pt x="451824" y="202453"/>
                </a:lnTo>
                <a:lnTo>
                  <a:pt x="404130" y="190599"/>
                </a:lnTo>
                <a:lnTo>
                  <a:pt x="402923" y="190373"/>
                </a:lnTo>
                <a:lnTo>
                  <a:pt x="402923" y="0"/>
                </a:lnTo>
                <a:close/>
              </a:path>
              <a:path w="4720590" h="1061720">
                <a:moveTo>
                  <a:pt x="602556" y="302654"/>
                </a:moveTo>
                <a:lnTo>
                  <a:pt x="287928" y="302654"/>
                </a:lnTo>
                <a:lnTo>
                  <a:pt x="287928" y="759042"/>
                </a:lnTo>
                <a:lnTo>
                  <a:pt x="602615" y="759042"/>
                </a:lnTo>
                <a:lnTo>
                  <a:pt x="402923" y="759005"/>
                </a:lnTo>
                <a:lnTo>
                  <a:pt x="402923" y="302667"/>
                </a:lnTo>
                <a:lnTo>
                  <a:pt x="602568" y="302667"/>
                </a:lnTo>
                <a:close/>
              </a:path>
              <a:path w="4720590" h="1061720">
                <a:moveTo>
                  <a:pt x="602568" y="302667"/>
                </a:moveTo>
                <a:lnTo>
                  <a:pt x="402923" y="302667"/>
                </a:lnTo>
                <a:lnTo>
                  <a:pt x="404645" y="303106"/>
                </a:lnTo>
                <a:lnTo>
                  <a:pt x="447032" y="318626"/>
                </a:lnTo>
                <a:lnTo>
                  <a:pt x="484872" y="341365"/>
                </a:lnTo>
                <a:lnTo>
                  <a:pt x="517445" y="370393"/>
                </a:lnTo>
                <a:lnTo>
                  <a:pt x="544032" y="404781"/>
                </a:lnTo>
                <a:lnTo>
                  <a:pt x="563913" y="443598"/>
                </a:lnTo>
                <a:lnTo>
                  <a:pt x="576369" y="485913"/>
                </a:lnTo>
                <a:lnTo>
                  <a:pt x="580681" y="530798"/>
                </a:lnTo>
                <a:lnTo>
                  <a:pt x="576368" y="575759"/>
                </a:lnTo>
                <a:lnTo>
                  <a:pt x="563910" y="618132"/>
                </a:lnTo>
                <a:lnTo>
                  <a:pt x="544028" y="656984"/>
                </a:lnTo>
                <a:lnTo>
                  <a:pt x="517440" y="691383"/>
                </a:lnTo>
                <a:lnTo>
                  <a:pt x="484868" y="720399"/>
                </a:lnTo>
                <a:lnTo>
                  <a:pt x="447030" y="743099"/>
                </a:lnTo>
                <a:lnTo>
                  <a:pt x="404645" y="758552"/>
                </a:lnTo>
                <a:lnTo>
                  <a:pt x="402923" y="759005"/>
                </a:lnTo>
                <a:lnTo>
                  <a:pt x="602651" y="759005"/>
                </a:lnTo>
                <a:lnTo>
                  <a:pt x="636885" y="714272"/>
                </a:lnTo>
                <a:lnTo>
                  <a:pt x="659688" y="672248"/>
                </a:lnTo>
                <a:lnTo>
                  <a:pt x="676592" y="627266"/>
                </a:lnTo>
                <a:lnTo>
                  <a:pt x="687100" y="579919"/>
                </a:lnTo>
                <a:lnTo>
                  <a:pt x="690714" y="530798"/>
                </a:lnTo>
                <a:lnTo>
                  <a:pt x="687098" y="481710"/>
                </a:lnTo>
                <a:lnTo>
                  <a:pt x="676586" y="434393"/>
                </a:lnTo>
                <a:lnTo>
                  <a:pt x="659677" y="389439"/>
                </a:lnTo>
                <a:lnTo>
                  <a:pt x="636870" y="347440"/>
                </a:lnTo>
                <a:lnTo>
                  <a:pt x="608663" y="308985"/>
                </a:lnTo>
                <a:lnTo>
                  <a:pt x="602568" y="302667"/>
                </a:lnTo>
                <a:close/>
              </a:path>
              <a:path w="4720590" h="1061720">
                <a:moveTo>
                  <a:pt x="4472257" y="283304"/>
                </a:moveTo>
                <a:lnTo>
                  <a:pt x="4422353" y="288352"/>
                </a:lnTo>
                <a:lnTo>
                  <a:pt x="4375844" y="302826"/>
                </a:lnTo>
                <a:lnTo>
                  <a:pt x="4333732" y="325722"/>
                </a:lnTo>
                <a:lnTo>
                  <a:pt x="4297025" y="356034"/>
                </a:lnTo>
                <a:lnTo>
                  <a:pt x="4266725" y="392757"/>
                </a:lnTo>
                <a:lnTo>
                  <a:pt x="4243838" y="434888"/>
                </a:lnTo>
                <a:lnTo>
                  <a:pt x="4229369" y="481421"/>
                </a:lnTo>
                <a:lnTo>
                  <a:pt x="4224323" y="531351"/>
                </a:lnTo>
                <a:lnTo>
                  <a:pt x="4229369" y="581286"/>
                </a:lnTo>
                <a:lnTo>
                  <a:pt x="4243838" y="627823"/>
                </a:lnTo>
                <a:lnTo>
                  <a:pt x="4266725" y="669958"/>
                </a:lnTo>
                <a:lnTo>
                  <a:pt x="4297025" y="706685"/>
                </a:lnTo>
                <a:lnTo>
                  <a:pt x="4333732" y="737001"/>
                </a:lnTo>
                <a:lnTo>
                  <a:pt x="4375844" y="759899"/>
                </a:lnTo>
                <a:lnTo>
                  <a:pt x="4422353" y="774374"/>
                </a:lnTo>
                <a:lnTo>
                  <a:pt x="4472257" y="779423"/>
                </a:lnTo>
                <a:lnTo>
                  <a:pt x="4522210" y="774374"/>
                </a:lnTo>
                <a:lnTo>
                  <a:pt x="4568766" y="759899"/>
                </a:lnTo>
                <a:lnTo>
                  <a:pt x="4610918" y="737001"/>
                </a:lnTo>
                <a:lnTo>
                  <a:pt x="4647661" y="706685"/>
                </a:lnTo>
                <a:lnTo>
                  <a:pt x="4661462" y="689972"/>
                </a:lnTo>
                <a:lnTo>
                  <a:pt x="4472257" y="689972"/>
                </a:lnTo>
                <a:lnTo>
                  <a:pt x="4422202" y="681873"/>
                </a:lnTo>
                <a:lnTo>
                  <a:pt x="4378690" y="659331"/>
                </a:lnTo>
                <a:lnTo>
                  <a:pt x="4344352" y="624976"/>
                </a:lnTo>
                <a:lnTo>
                  <a:pt x="4321819" y="581439"/>
                </a:lnTo>
                <a:lnTo>
                  <a:pt x="4313724" y="531351"/>
                </a:lnTo>
                <a:lnTo>
                  <a:pt x="4321819" y="481272"/>
                </a:lnTo>
                <a:lnTo>
                  <a:pt x="4344352" y="437737"/>
                </a:lnTo>
                <a:lnTo>
                  <a:pt x="4378690" y="403378"/>
                </a:lnTo>
                <a:lnTo>
                  <a:pt x="4422202" y="380831"/>
                </a:lnTo>
                <a:lnTo>
                  <a:pt x="4472257" y="372730"/>
                </a:lnTo>
                <a:lnTo>
                  <a:pt x="4661449" y="372730"/>
                </a:lnTo>
                <a:lnTo>
                  <a:pt x="4647661" y="356034"/>
                </a:lnTo>
                <a:lnTo>
                  <a:pt x="4610918" y="325722"/>
                </a:lnTo>
                <a:lnTo>
                  <a:pt x="4568766" y="302826"/>
                </a:lnTo>
                <a:lnTo>
                  <a:pt x="4522210" y="288352"/>
                </a:lnTo>
                <a:lnTo>
                  <a:pt x="4472257" y="283304"/>
                </a:lnTo>
                <a:close/>
              </a:path>
              <a:path w="4720590" h="1061720">
                <a:moveTo>
                  <a:pt x="4661449" y="372730"/>
                </a:moveTo>
                <a:lnTo>
                  <a:pt x="4472257" y="372730"/>
                </a:lnTo>
                <a:lnTo>
                  <a:pt x="4522397" y="380831"/>
                </a:lnTo>
                <a:lnTo>
                  <a:pt x="4565982" y="403378"/>
                </a:lnTo>
                <a:lnTo>
                  <a:pt x="4600377" y="437737"/>
                </a:lnTo>
                <a:lnTo>
                  <a:pt x="4622946" y="481272"/>
                </a:lnTo>
                <a:lnTo>
                  <a:pt x="4631054" y="531351"/>
                </a:lnTo>
                <a:lnTo>
                  <a:pt x="4622946" y="581439"/>
                </a:lnTo>
                <a:lnTo>
                  <a:pt x="4600377" y="624976"/>
                </a:lnTo>
                <a:lnTo>
                  <a:pt x="4565982" y="659331"/>
                </a:lnTo>
                <a:lnTo>
                  <a:pt x="4522397" y="681873"/>
                </a:lnTo>
                <a:lnTo>
                  <a:pt x="4472257" y="689972"/>
                </a:lnTo>
                <a:lnTo>
                  <a:pt x="4661462" y="689972"/>
                </a:lnTo>
                <a:lnTo>
                  <a:pt x="4677989" y="669958"/>
                </a:lnTo>
                <a:lnTo>
                  <a:pt x="4700897" y="627823"/>
                </a:lnTo>
                <a:lnTo>
                  <a:pt x="4715379" y="581286"/>
                </a:lnTo>
                <a:lnTo>
                  <a:pt x="4720429" y="531351"/>
                </a:lnTo>
                <a:lnTo>
                  <a:pt x="4715379" y="481421"/>
                </a:lnTo>
                <a:lnTo>
                  <a:pt x="4700897" y="434888"/>
                </a:lnTo>
                <a:lnTo>
                  <a:pt x="4677989" y="392757"/>
                </a:lnTo>
                <a:lnTo>
                  <a:pt x="4661449" y="372730"/>
                </a:lnTo>
                <a:close/>
              </a:path>
              <a:path w="4720590" h="1061720">
                <a:moveTo>
                  <a:pt x="4041539" y="283367"/>
                </a:moveTo>
                <a:lnTo>
                  <a:pt x="3992742" y="288189"/>
                </a:lnTo>
                <a:lnTo>
                  <a:pt x="3946543" y="302137"/>
                </a:lnTo>
                <a:lnTo>
                  <a:pt x="3903977" y="324857"/>
                </a:lnTo>
                <a:lnTo>
                  <a:pt x="3866178" y="355930"/>
                </a:lnTo>
                <a:lnTo>
                  <a:pt x="3835093" y="393731"/>
                </a:lnTo>
                <a:lnTo>
                  <a:pt x="3812312" y="436309"/>
                </a:lnTo>
                <a:lnTo>
                  <a:pt x="3798318" y="482543"/>
                </a:lnTo>
                <a:lnTo>
                  <a:pt x="3793555" y="531363"/>
                </a:lnTo>
                <a:lnTo>
                  <a:pt x="3798318" y="580153"/>
                </a:lnTo>
                <a:lnTo>
                  <a:pt x="3812308" y="626366"/>
                </a:lnTo>
                <a:lnTo>
                  <a:pt x="3835082" y="668930"/>
                </a:lnTo>
                <a:lnTo>
                  <a:pt x="3866194" y="706772"/>
                </a:lnTo>
                <a:lnTo>
                  <a:pt x="3903976" y="737872"/>
                </a:lnTo>
                <a:lnTo>
                  <a:pt x="3946533" y="760633"/>
                </a:lnTo>
                <a:lnTo>
                  <a:pt x="3992840" y="774619"/>
                </a:lnTo>
                <a:lnTo>
                  <a:pt x="4041677" y="779373"/>
                </a:lnTo>
                <a:lnTo>
                  <a:pt x="4090524" y="774614"/>
                </a:lnTo>
                <a:lnTo>
                  <a:pt x="4136782" y="760633"/>
                </a:lnTo>
                <a:lnTo>
                  <a:pt x="4179311" y="737914"/>
                </a:lnTo>
                <a:lnTo>
                  <a:pt x="4217199" y="706772"/>
                </a:lnTo>
                <a:lnTo>
                  <a:pt x="4220780" y="703191"/>
                </a:lnTo>
                <a:lnTo>
                  <a:pt x="4207489" y="689897"/>
                </a:lnTo>
                <a:lnTo>
                  <a:pt x="4041665" y="689897"/>
                </a:lnTo>
                <a:lnTo>
                  <a:pt x="4010458" y="686844"/>
                </a:lnTo>
                <a:lnTo>
                  <a:pt x="3953707" y="663332"/>
                </a:lnTo>
                <a:lnTo>
                  <a:pt x="3909616" y="619287"/>
                </a:lnTo>
                <a:lnTo>
                  <a:pt x="3886058" y="562559"/>
                </a:lnTo>
                <a:lnTo>
                  <a:pt x="3883006" y="531363"/>
                </a:lnTo>
                <a:lnTo>
                  <a:pt x="3886058" y="500147"/>
                </a:lnTo>
                <a:lnTo>
                  <a:pt x="3909616" y="443337"/>
                </a:lnTo>
                <a:lnTo>
                  <a:pt x="3970636" y="389484"/>
                </a:lnTo>
                <a:lnTo>
                  <a:pt x="4017328" y="374666"/>
                </a:lnTo>
                <a:lnTo>
                  <a:pt x="4205580" y="374666"/>
                </a:lnTo>
                <a:lnTo>
                  <a:pt x="4220654" y="359574"/>
                </a:lnTo>
                <a:lnTo>
                  <a:pt x="4216962" y="355880"/>
                </a:lnTo>
                <a:lnTo>
                  <a:pt x="4179129" y="324829"/>
                </a:lnTo>
                <a:lnTo>
                  <a:pt x="4136603" y="302106"/>
                </a:lnTo>
                <a:lnTo>
                  <a:pt x="4090363" y="288126"/>
                </a:lnTo>
                <a:lnTo>
                  <a:pt x="4041539" y="283367"/>
                </a:lnTo>
                <a:close/>
              </a:path>
              <a:path w="4720590" h="1061720">
                <a:moveTo>
                  <a:pt x="4157477" y="639875"/>
                </a:moveTo>
                <a:lnTo>
                  <a:pt x="4102459" y="677927"/>
                </a:lnTo>
                <a:lnTo>
                  <a:pt x="4041665" y="689897"/>
                </a:lnTo>
                <a:lnTo>
                  <a:pt x="4207489" y="689897"/>
                </a:lnTo>
                <a:lnTo>
                  <a:pt x="4157477" y="639875"/>
                </a:lnTo>
                <a:close/>
              </a:path>
              <a:path w="4720590" h="1061720">
                <a:moveTo>
                  <a:pt x="4205580" y="374666"/>
                </a:moveTo>
                <a:lnTo>
                  <a:pt x="4017328" y="374666"/>
                </a:lnTo>
                <a:lnTo>
                  <a:pt x="4065904" y="374677"/>
                </a:lnTo>
                <a:lnTo>
                  <a:pt x="4112641" y="389520"/>
                </a:lnTo>
                <a:lnTo>
                  <a:pt x="4153821" y="419195"/>
                </a:lnTo>
                <a:lnTo>
                  <a:pt x="4157464" y="422839"/>
                </a:lnTo>
                <a:lnTo>
                  <a:pt x="4205580" y="374666"/>
                </a:lnTo>
                <a:close/>
              </a:path>
              <a:path w="4720590" h="1061720">
                <a:moveTo>
                  <a:pt x="3735542" y="291333"/>
                </a:moveTo>
                <a:lnTo>
                  <a:pt x="3642712" y="291333"/>
                </a:lnTo>
                <a:lnTo>
                  <a:pt x="3642712" y="771406"/>
                </a:lnTo>
                <a:lnTo>
                  <a:pt x="3735542" y="771406"/>
                </a:lnTo>
                <a:lnTo>
                  <a:pt x="3735542" y="291333"/>
                </a:lnTo>
                <a:close/>
              </a:path>
              <a:path w="4720590" h="1061720">
                <a:moveTo>
                  <a:pt x="3455429" y="378220"/>
                </a:moveTo>
                <a:lnTo>
                  <a:pt x="3361958" y="378220"/>
                </a:lnTo>
                <a:lnTo>
                  <a:pt x="3361958" y="771406"/>
                </a:lnTo>
                <a:lnTo>
                  <a:pt x="3455429" y="771406"/>
                </a:lnTo>
                <a:lnTo>
                  <a:pt x="3455429" y="378220"/>
                </a:lnTo>
                <a:close/>
              </a:path>
              <a:path w="4720590" h="1061720">
                <a:moveTo>
                  <a:pt x="3604464" y="291358"/>
                </a:moveTo>
                <a:lnTo>
                  <a:pt x="3212949" y="291358"/>
                </a:lnTo>
                <a:lnTo>
                  <a:pt x="3212949" y="378220"/>
                </a:lnTo>
                <a:lnTo>
                  <a:pt x="3604464" y="378220"/>
                </a:lnTo>
                <a:lnTo>
                  <a:pt x="3604464" y="291358"/>
                </a:lnTo>
                <a:close/>
              </a:path>
              <a:path w="4720590" h="1061720">
                <a:moveTo>
                  <a:pt x="2839276" y="291358"/>
                </a:moveTo>
                <a:lnTo>
                  <a:pt x="2755053" y="291358"/>
                </a:lnTo>
                <a:lnTo>
                  <a:pt x="2755053" y="771406"/>
                </a:lnTo>
                <a:lnTo>
                  <a:pt x="2846577" y="771406"/>
                </a:lnTo>
                <a:lnTo>
                  <a:pt x="2846577" y="447165"/>
                </a:lnTo>
                <a:lnTo>
                  <a:pt x="2959984" y="447165"/>
                </a:lnTo>
                <a:lnTo>
                  <a:pt x="2839276" y="291358"/>
                </a:lnTo>
                <a:close/>
              </a:path>
              <a:path w="4720590" h="1061720">
                <a:moveTo>
                  <a:pt x="2959984" y="447165"/>
                </a:moveTo>
                <a:lnTo>
                  <a:pt x="2846577" y="447165"/>
                </a:lnTo>
                <a:lnTo>
                  <a:pt x="3094774" y="767511"/>
                </a:lnTo>
                <a:lnTo>
                  <a:pt x="3098091" y="771406"/>
                </a:lnTo>
                <a:lnTo>
                  <a:pt x="3174600" y="771406"/>
                </a:lnTo>
                <a:lnTo>
                  <a:pt x="3174600" y="606163"/>
                </a:lnTo>
                <a:lnTo>
                  <a:pt x="3083164" y="606163"/>
                </a:lnTo>
                <a:lnTo>
                  <a:pt x="2959984" y="447165"/>
                </a:lnTo>
                <a:close/>
              </a:path>
              <a:path w="4720590" h="1061720">
                <a:moveTo>
                  <a:pt x="3174600" y="291358"/>
                </a:moveTo>
                <a:lnTo>
                  <a:pt x="3083164" y="291358"/>
                </a:lnTo>
                <a:lnTo>
                  <a:pt x="3083164" y="606163"/>
                </a:lnTo>
                <a:lnTo>
                  <a:pt x="3174600" y="606163"/>
                </a:lnTo>
                <a:lnTo>
                  <a:pt x="3174600" y="291358"/>
                </a:lnTo>
                <a:close/>
              </a:path>
              <a:path w="4720590" h="1061720">
                <a:moveTo>
                  <a:pt x="2520614" y="288016"/>
                </a:moveTo>
                <a:lnTo>
                  <a:pt x="2437345" y="288016"/>
                </a:lnTo>
                <a:lnTo>
                  <a:pt x="2226101" y="771419"/>
                </a:lnTo>
                <a:lnTo>
                  <a:pt x="2321935" y="771419"/>
                </a:lnTo>
                <a:lnTo>
                  <a:pt x="2370248" y="657994"/>
                </a:lnTo>
                <a:lnTo>
                  <a:pt x="2682234" y="657994"/>
                </a:lnTo>
                <a:lnTo>
                  <a:pt x="2645755" y="574487"/>
                </a:lnTo>
                <a:lnTo>
                  <a:pt x="2404902" y="574487"/>
                </a:lnTo>
                <a:lnTo>
                  <a:pt x="2477616" y="404833"/>
                </a:lnTo>
                <a:lnTo>
                  <a:pt x="2571644" y="404833"/>
                </a:lnTo>
                <a:lnTo>
                  <a:pt x="2520614" y="288016"/>
                </a:lnTo>
                <a:close/>
              </a:path>
              <a:path w="4720590" h="1061720">
                <a:moveTo>
                  <a:pt x="2682234" y="657994"/>
                </a:moveTo>
                <a:lnTo>
                  <a:pt x="2585550" y="657994"/>
                </a:lnTo>
                <a:lnTo>
                  <a:pt x="2633222" y="771419"/>
                </a:lnTo>
                <a:lnTo>
                  <a:pt x="2731782" y="771419"/>
                </a:lnTo>
                <a:lnTo>
                  <a:pt x="2682234" y="657994"/>
                </a:lnTo>
                <a:close/>
              </a:path>
              <a:path w="4720590" h="1061720">
                <a:moveTo>
                  <a:pt x="2571644" y="404833"/>
                </a:moveTo>
                <a:lnTo>
                  <a:pt x="2477616" y="404833"/>
                </a:lnTo>
                <a:lnTo>
                  <a:pt x="2550933" y="574487"/>
                </a:lnTo>
                <a:lnTo>
                  <a:pt x="2645755" y="574487"/>
                </a:lnTo>
                <a:lnTo>
                  <a:pt x="2571644" y="404833"/>
                </a:lnTo>
                <a:close/>
              </a:path>
              <a:path w="4720590" h="1061720">
                <a:moveTo>
                  <a:pt x="1966319" y="291358"/>
                </a:moveTo>
                <a:lnTo>
                  <a:pt x="1873488" y="291358"/>
                </a:lnTo>
                <a:lnTo>
                  <a:pt x="1873488" y="771406"/>
                </a:lnTo>
                <a:lnTo>
                  <a:pt x="2213285" y="771406"/>
                </a:lnTo>
                <a:lnTo>
                  <a:pt x="2213285" y="685964"/>
                </a:lnTo>
                <a:lnTo>
                  <a:pt x="1966319" y="685964"/>
                </a:lnTo>
                <a:lnTo>
                  <a:pt x="1966319" y="291358"/>
                </a:lnTo>
                <a:close/>
              </a:path>
              <a:path w="4720590" h="1061720">
                <a:moveTo>
                  <a:pt x="1319871" y="288016"/>
                </a:moveTo>
                <a:lnTo>
                  <a:pt x="1236590" y="288016"/>
                </a:lnTo>
                <a:lnTo>
                  <a:pt x="1025384" y="771419"/>
                </a:lnTo>
                <a:lnTo>
                  <a:pt x="1121311" y="771406"/>
                </a:lnTo>
                <a:lnTo>
                  <a:pt x="1169581" y="657994"/>
                </a:lnTo>
                <a:lnTo>
                  <a:pt x="1481540" y="657994"/>
                </a:lnTo>
                <a:lnTo>
                  <a:pt x="1445050" y="574487"/>
                </a:lnTo>
                <a:lnTo>
                  <a:pt x="1204160" y="574487"/>
                </a:lnTo>
                <a:lnTo>
                  <a:pt x="1276899" y="404846"/>
                </a:lnTo>
                <a:lnTo>
                  <a:pt x="1370922" y="404846"/>
                </a:lnTo>
                <a:lnTo>
                  <a:pt x="1319871" y="288016"/>
                </a:lnTo>
                <a:close/>
              </a:path>
              <a:path w="4720590" h="1061720">
                <a:moveTo>
                  <a:pt x="1481540" y="657994"/>
                </a:moveTo>
                <a:lnTo>
                  <a:pt x="1384896" y="657994"/>
                </a:lnTo>
                <a:lnTo>
                  <a:pt x="1432454" y="771419"/>
                </a:lnTo>
                <a:lnTo>
                  <a:pt x="1531103" y="771419"/>
                </a:lnTo>
                <a:lnTo>
                  <a:pt x="1481540" y="657994"/>
                </a:lnTo>
                <a:close/>
              </a:path>
              <a:path w="4720590" h="1061720">
                <a:moveTo>
                  <a:pt x="1686294" y="378220"/>
                </a:moveTo>
                <a:lnTo>
                  <a:pt x="1592734" y="378220"/>
                </a:lnTo>
                <a:lnTo>
                  <a:pt x="1592734" y="771406"/>
                </a:lnTo>
                <a:lnTo>
                  <a:pt x="1686294" y="771406"/>
                </a:lnTo>
                <a:lnTo>
                  <a:pt x="1686294" y="378220"/>
                </a:lnTo>
                <a:close/>
              </a:path>
              <a:path w="4720590" h="1061720">
                <a:moveTo>
                  <a:pt x="1370922" y="404846"/>
                </a:moveTo>
                <a:lnTo>
                  <a:pt x="1276899" y="404846"/>
                </a:lnTo>
                <a:lnTo>
                  <a:pt x="1350178" y="574487"/>
                </a:lnTo>
                <a:lnTo>
                  <a:pt x="1445050" y="574487"/>
                </a:lnTo>
                <a:lnTo>
                  <a:pt x="1370922" y="404846"/>
                </a:lnTo>
                <a:close/>
              </a:path>
              <a:path w="4720590" h="1061720">
                <a:moveTo>
                  <a:pt x="1835315" y="291358"/>
                </a:moveTo>
                <a:lnTo>
                  <a:pt x="1443750" y="291358"/>
                </a:lnTo>
                <a:lnTo>
                  <a:pt x="1443750" y="378220"/>
                </a:lnTo>
                <a:lnTo>
                  <a:pt x="1835315" y="378220"/>
                </a:lnTo>
                <a:lnTo>
                  <a:pt x="1835315" y="291358"/>
                </a:lnTo>
                <a:close/>
              </a:path>
            </a:pathLst>
          </a:custGeom>
          <a:solidFill>
            <a:srgbClr val="0296BC"/>
          </a:solidFill>
        </p:spPr>
        <p:txBody>
          <a:bodyPr wrap="square" lIns="0" tIns="0" rIns="0" bIns="0" rtlCol="0"/>
          <a:lstStyle/>
          <a:p>
            <a:pPr defTabSz="914395">
              <a:defRPr/>
            </a:pPr>
            <a:endParaRPr kern="0" dirty="0">
              <a:solidFill>
                <a:prstClr val="black"/>
              </a:solidFill>
            </a:endParaRP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7194A27C-37BE-9049-840C-F2BAE65B4F37}"/>
              </a:ext>
            </a:extLst>
          </p:cNvPr>
          <p:cNvSpPr txBox="1"/>
          <p:nvPr/>
        </p:nvSpPr>
        <p:spPr>
          <a:xfrm>
            <a:off x="9820211" y="6159293"/>
            <a:ext cx="497840" cy="8348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defTabSz="914395">
              <a:spcBef>
                <a:spcPts val="90"/>
              </a:spcBef>
            </a:pPr>
            <a:r>
              <a:rPr sz="5350" spc="-10" dirty="0">
                <a:solidFill>
                  <a:srgbClr val="02A0BF"/>
                </a:solidFill>
                <a:latin typeface="Gotham-Medium"/>
                <a:cs typeface="Gotham-Medium"/>
              </a:rPr>
              <a:t>&amp;</a:t>
            </a:r>
            <a:endParaRPr sz="5350" dirty="0">
              <a:solidFill>
                <a:prstClr val="black"/>
              </a:solidFill>
              <a:latin typeface="Gotham-Medium"/>
              <a:cs typeface="Gotham-Medium"/>
            </a:endParaRPr>
          </a:p>
        </p:txBody>
      </p:sp>
      <p:sp>
        <p:nvSpPr>
          <p:cNvPr id="34" name="object 101">
            <a:extLst>
              <a:ext uri="{FF2B5EF4-FFF2-40B4-BE49-F238E27FC236}">
                <a16:creationId xmlns:a16="http://schemas.microsoft.com/office/drawing/2014/main" id="{566C3EE3-A21A-CE46-A7E9-A9D2BCBF2F06}"/>
              </a:ext>
            </a:extLst>
          </p:cNvPr>
          <p:cNvSpPr txBox="1"/>
          <p:nvPr/>
        </p:nvSpPr>
        <p:spPr>
          <a:xfrm>
            <a:off x="4260851" y="1450511"/>
            <a:ext cx="1163532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914400">
              <a:spcBef>
                <a:spcPts val="100"/>
              </a:spcBef>
            </a:pPr>
            <a:r>
              <a:rPr lang="pt-PT" sz="4800" b="1" spc="-165" dirty="0">
                <a:solidFill>
                  <a:srgbClr val="FFFFFF"/>
                </a:solidFill>
                <a:latin typeface="Gotham Bold"/>
                <a:cs typeface="Gotham Bold"/>
              </a:rPr>
              <a:t>PARCERIA  ENTRE:</a:t>
            </a:r>
            <a:endParaRPr lang="pt-PT" sz="4800" dirty="0">
              <a:solidFill>
                <a:prstClr val="black"/>
              </a:solidFill>
              <a:latin typeface="Gotham Bold"/>
              <a:cs typeface="Gotham Bold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C2C09186-250C-44A1-BEED-6ECA09778FC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98569" y="5940861"/>
            <a:ext cx="4257675" cy="120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0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346710" y="1651379"/>
            <a:ext cx="8953015" cy="8762886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000" dirty="0">
                <a:solidFill>
                  <a:srgbClr val="0099B5"/>
                </a:solidFill>
                <a:latin typeface="Gotham Medium" panose="02000603030000020004" pitchFamily="2" charset="0"/>
              </a:rPr>
              <a:t>CRÉDITO À HABITAÇÃO </a:t>
            </a:r>
          </a:p>
          <a:p>
            <a:pPr algn="ctr"/>
            <a:r>
              <a:rPr lang="pt-PT" sz="2000" dirty="0">
                <a:solidFill>
                  <a:srgbClr val="0099B5"/>
                </a:solidFill>
                <a:latin typeface="Gotham Medium" panose="02000603030000020004" pitchFamily="2" charset="0"/>
              </a:rPr>
              <a:t>(Aviso nº 9/2022)</a:t>
            </a:r>
          </a:p>
          <a:p>
            <a:pPr algn="ctr"/>
            <a:endParaRPr lang="pt-PT" sz="105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Regime especial de crédito à habitação estabelecido no presente aviso com financiamento pelo ATLANTICO de até </a:t>
            </a: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90 % 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do valor com os seguintes limites:</a:t>
            </a:r>
          </a:p>
          <a:p>
            <a:pPr algn="just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Montante máximo de Kz 100 000 000,00 com dois proponentes ou um com garante;</a:t>
            </a:r>
          </a:p>
          <a:p>
            <a:pPr algn="just"/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Montante máximo de Kz 50 000 000,00 quando existe um proponente</a:t>
            </a:r>
          </a:p>
          <a:p>
            <a:pPr algn="just"/>
            <a:endParaRPr lang="pt-PT" sz="20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Prazo máximo: 25( vinte e cinco) anos;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juro: 7%;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Comissão de abertura: 1% e restruturação 0,5%;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Taxa de esforço: 35%;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Seguros: Multirrisco e vida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Idade limite para reembolso: 60 anos do proponente.</a:t>
            </a:r>
          </a:p>
          <a:p>
            <a:pPr algn="just"/>
            <a:endParaRPr lang="pt-PT" sz="20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Aprovação sujeita a análise de crédito</a:t>
            </a:r>
            <a:endParaRPr lang="pt-PT" sz="12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D246723-1D96-44C5-9902-B21EC49EB97B}"/>
              </a:ext>
            </a:extLst>
          </p:cNvPr>
          <p:cNvSpPr/>
          <p:nvPr/>
        </p:nvSpPr>
        <p:spPr>
          <a:xfrm>
            <a:off x="10508776" y="1651379"/>
            <a:ext cx="9250201" cy="8762886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8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8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8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800" i="1" dirty="0">
                <a:solidFill>
                  <a:srgbClr val="0099B5"/>
                </a:solidFill>
                <a:latin typeface="Gotham Medium" panose="02000603030000020004" pitchFamily="2" charset="0"/>
              </a:rPr>
              <a:t>CHECKLIST</a:t>
            </a:r>
          </a:p>
          <a:p>
            <a:pPr algn="ctr"/>
            <a:endParaRPr lang="pt-PT" sz="12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Carta de Solicitação do Crédito;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Documentação de identificação do(s) Proponente(s) - cópias do BI, Autorização de Residência;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Declaração / Carta da entidade patronal*: Tipo de contrato / Antiguidade / Salário / Função;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 Recibos de Salários dos últimos 3 meses (Dispensável caso o cliente trabalhe por conta própria); Extractos Bancários de OIC com o mínimo de 6 meses (aplicável para casos em que o Cliente não tenha vencimentos domiciliados);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Avaliação do Imóvel;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 Contrato Promessa Compra e Venda ou Factura Pró-Forma ou Declaração de Venda;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Certidão do Registo Predial;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Escritura de direito de propriedade ou Escritura de Direito de Superfície ou Contrato Promessa de Compra e Venda ou Contrato Promessa de Direito de Superfície.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sz="20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600" b="1" i="1" dirty="0">
                <a:solidFill>
                  <a:srgbClr val="009CB9"/>
                </a:solidFill>
                <a:latin typeface="Gotham Light" panose="02000603030000020004" pitchFamily="2" charset="0"/>
              </a:rPr>
              <a:t>Nota: </a:t>
            </a:r>
            <a:r>
              <a:rPr lang="pt-PT" sz="1600" i="1" dirty="0">
                <a:solidFill>
                  <a:srgbClr val="009CB9"/>
                </a:solidFill>
                <a:latin typeface="Gotham Light" panose="02000603030000020004" pitchFamily="2" charset="0"/>
              </a:rPr>
              <a:t>Se o cliente for casado(a) anexar ao processo a documentação do cônjuge.</a:t>
            </a:r>
          </a:p>
          <a:p>
            <a:pPr algn="just"/>
            <a:endParaRPr lang="pt-PT" sz="1600" i="1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400" dirty="0">
                <a:solidFill>
                  <a:srgbClr val="0099B5"/>
                </a:solidFill>
                <a:latin typeface="Gotham Light" panose="02000603030000020004" pitchFamily="2" charset="0"/>
              </a:rPr>
              <a:t>Aprovação sujeita a análise interna de crédito. Condição válida para protocolos com domiciliação total de salários, podendo ser alterada de acordo com as condições de mercado</a:t>
            </a:r>
            <a:r>
              <a:rPr lang="pt-PT" sz="1600" dirty="0">
                <a:solidFill>
                  <a:srgbClr val="0099B5"/>
                </a:solidFill>
                <a:latin typeface="Gotham Light" panose="02000603030000020004" pitchFamily="2" charset="0"/>
              </a:rPr>
              <a:t>.</a:t>
            </a:r>
          </a:p>
          <a:p>
            <a:pPr algn="just"/>
            <a:endParaRPr lang="pt-PT" sz="1600" i="1" dirty="0">
              <a:solidFill>
                <a:srgbClr val="009CB9"/>
              </a:solidFill>
              <a:latin typeface="Gotham Light" panose="02000603030000020004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BDDD6F-2E95-49BD-9F8E-E59D144E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5698" y="1875498"/>
            <a:ext cx="3535986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5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388574" y="2292825"/>
            <a:ext cx="8004799" cy="812144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sz="2000" dirty="0">
              <a:solidFill>
                <a:srgbClr val="009CB9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CB9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CB9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CB9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CB9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CB9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CB9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000" dirty="0">
                <a:solidFill>
                  <a:srgbClr val="009CB9"/>
                </a:solidFill>
                <a:latin typeface="Gotham Medium" panose="02000603030000020004" pitchFamily="2" charset="0"/>
              </a:rPr>
              <a:t>CARTÃO DE CRÉDITO VISA</a:t>
            </a:r>
          </a:p>
          <a:p>
            <a:pPr algn="ctr"/>
            <a:endParaRPr lang="pt-PT" b="1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b="1" dirty="0">
                <a:solidFill>
                  <a:srgbClr val="009CB9"/>
                </a:solidFill>
                <a:latin typeface="Gotham Light" panose="02000603030000020004" pitchFamily="2" charset="0"/>
              </a:rPr>
              <a:t>Plafond mínimo</a:t>
            </a: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: Kz 100 000,00 com colateral de 100%</a:t>
            </a:r>
          </a:p>
          <a:p>
            <a:pPr algn="just"/>
            <a:endParaRPr lang="pt-PT" sz="18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b="1" dirty="0">
                <a:solidFill>
                  <a:srgbClr val="009CB9"/>
                </a:solidFill>
                <a:latin typeface="Gotham Light" panose="02000603030000020004" pitchFamily="2" charset="0"/>
              </a:rPr>
              <a:t>Plafond máximo</a:t>
            </a: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: De acordo a capacidade financeira evidenciada pelo cliente exigindo um colateral de 100%.</a:t>
            </a:r>
          </a:p>
          <a:p>
            <a:pPr algn="just"/>
            <a:endParaRPr lang="pt-PT" sz="18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sz="18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sz="18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Com funcionalidade em Angola e no Estrangeiro</a:t>
            </a:r>
          </a:p>
          <a:p>
            <a:pPr algn="just"/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CB9"/>
                </a:solidFill>
                <a:latin typeface="Gotham Light" panose="02000603030000020004" pitchFamily="2" charset="0"/>
              </a:rPr>
              <a:t>*De acordo  com as condições em vigor no BANCO.</a:t>
            </a:r>
          </a:p>
          <a:p>
            <a:pPr algn="just"/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sz="12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endParaRPr lang="pt-PT" sz="14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sz="2200" spc="-175" dirty="0">
              <a:solidFill>
                <a:srgbClr val="009CB9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algn="just"/>
            <a:endParaRPr lang="pt-PT" dirty="0">
              <a:solidFill>
                <a:srgbClr val="0099B5"/>
              </a:solidFill>
              <a:latin typeface="+mj-lt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760F13F-D123-43AA-B5C2-DFC609F068BD}"/>
              </a:ext>
            </a:extLst>
          </p:cNvPr>
          <p:cNvSpPr/>
          <p:nvPr/>
        </p:nvSpPr>
        <p:spPr>
          <a:xfrm>
            <a:off x="11399936" y="2259884"/>
            <a:ext cx="8317177" cy="8154381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i="1" dirty="0">
                <a:solidFill>
                  <a:srgbClr val="0099B5"/>
                </a:solidFill>
                <a:latin typeface="Gotham Medium" panose="02000603030000020004" pitchFamily="2" charset="0"/>
              </a:rPr>
              <a:t>CHECKLIST</a:t>
            </a:r>
          </a:p>
          <a:p>
            <a:pPr algn="ctr"/>
            <a:endParaRPr lang="pt-PT" dirty="0">
              <a:solidFill>
                <a:srgbClr val="009CB9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Formulário de Subscrição de Cartão de Crédito;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Documentação de identificação do proponente – cópia do BI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 Declaração/Carta da entidade patronal a confirmar*: Tipo de contrato / Antiguidade / Salário / Função. </a:t>
            </a:r>
          </a:p>
          <a:p>
            <a:pPr algn="just"/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sz="12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*Aprovação sujeita a análise interna. Condição válida para protocolos com domiciliação total de salários, podendo ser alterada de acordo com as condições de mercado.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8F109746-D739-4697-894E-8C44142F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7442" r="27442"/>
          <a:stretch/>
        </p:blipFill>
        <p:spPr bwMode="auto">
          <a:xfrm>
            <a:off x="2612191" y="2604457"/>
            <a:ext cx="3423296" cy="1649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DED40D3-6230-4B7B-B09B-1597997AD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5912" y="2602047"/>
            <a:ext cx="365791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5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-44070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85852" y="10519950"/>
            <a:ext cx="18770312" cy="735388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6660536" y="10658897"/>
            <a:ext cx="6786206" cy="253936"/>
          </a:xfrm>
          <a:prstGeom prst="rect">
            <a:avLst/>
          </a:prstGeom>
        </p:spPr>
        <p:txBody>
          <a:bodyPr vert="horz" wrap="square" lIns="0" tIns="15241" rIns="0" bIns="0" rtlCol="0" anchor="ctr">
            <a:spAutoFit/>
          </a:bodyPr>
          <a:lstStyle/>
          <a:p>
            <a:pPr marL="12701"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graphicFrame>
        <p:nvGraphicFramePr>
          <p:cNvPr id="9" name="object 32">
            <a:extLst>
              <a:ext uri="{FF2B5EF4-FFF2-40B4-BE49-F238E27FC236}">
                <a16:creationId xmlns:a16="http://schemas.microsoft.com/office/drawing/2014/main" id="{6EECC48D-D3BC-CB4C-8F5F-E7A4302E2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186860"/>
              </p:ext>
            </p:extLst>
          </p:nvPr>
        </p:nvGraphicFramePr>
        <p:xfrm>
          <a:off x="485851" y="1151308"/>
          <a:ext cx="18770311" cy="9243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9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9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4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0595">
                <a:tc>
                  <a:txBody>
                    <a:bodyPr/>
                    <a:lstStyle/>
                    <a:p>
                      <a:pPr marL="11620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lang="pt-PT" sz="1800" spc="-5" dirty="0">
                          <a:solidFill>
                            <a:srgbClr val="0099B5"/>
                          </a:solidFill>
                          <a:latin typeface="Gotham-Medium"/>
                          <a:cs typeface="Gotham-Medium"/>
                        </a:rPr>
                        <a:t>OPERAÇÕES / PRODUTOS ELEGÍVEIS</a:t>
                      </a: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6205" marR="0" lvl="0" indent="0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099B5"/>
                          </a:solidFill>
                          <a:effectLst/>
                          <a:uLnTx/>
                          <a:uFillTx/>
                          <a:latin typeface="Gotham-Medium"/>
                          <a:ea typeface="+mn-ea"/>
                          <a:cs typeface="Gotham-Medium"/>
                        </a:rPr>
                        <a:t>PREÇÁRIO </a:t>
                      </a:r>
                      <a:r>
                        <a:rPr kumimoji="0" lang="pt-PT" sz="1800" b="0" i="1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099B5"/>
                          </a:solidFill>
                          <a:effectLst/>
                          <a:uLnTx/>
                          <a:uFillTx/>
                          <a:latin typeface="Gotham-Medium"/>
                          <a:ea typeface="+mn-ea"/>
                          <a:cs typeface="Gotham-Medium"/>
                        </a:rPr>
                        <a:t>STANDARD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6205" marR="0" lvl="0" indent="0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-5" normalizeH="0" baseline="0" noProof="0" dirty="0">
                          <a:ln>
                            <a:noFill/>
                          </a:ln>
                          <a:solidFill>
                            <a:srgbClr val="0099B5"/>
                          </a:solidFill>
                          <a:effectLst/>
                          <a:uLnTx/>
                          <a:uFillTx/>
                          <a:latin typeface="Gotham-Medium"/>
                          <a:ea typeface="+mn-ea"/>
                          <a:cs typeface="Gotham-Medium"/>
                        </a:rPr>
                        <a:t>PREÇÁRIO PROTOCOLO – ENDIAMA</a:t>
                      </a:r>
                      <a:endParaRPr kumimoji="0" lang="pt-PT" sz="1800" b="0" i="1" u="none" strike="noStrike" kern="1200" cap="none" spc="-5" normalizeH="0" baseline="0" noProof="0" dirty="0">
                        <a:ln>
                          <a:noFill/>
                        </a:ln>
                        <a:solidFill>
                          <a:srgbClr val="0099B5"/>
                        </a:solidFill>
                        <a:effectLst/>
                        <a:uLnTx/>
                        <a:uFillTx/>
                        <a:latin typeface="Gotham-Medium"/>
                        <a:ea typeface="+mn-ea"/>
                        <a:cs typeface="Gotham-Medium"/>
                      </a:endParaRPr>
                    </a:p>
                  </a:txBody>
                  <a:tcPr marL="0" marR="0" marT="10138" marB="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91">
                <a:tc>
                  <a:txBody>
                    <a:bodyPr/>
                    <a:lstStyle/>
                    <a:p>
                      <a:pPr marL="618490" marR="574040" indent="-635" algn="ctr" defTabSz="1507937" rtl="0" eaLnBrk="1" latinLnBrk="0" hangingPunct="1">
                        <a:lnSpc>
                          <a:spcPts val="1070"/>
                        </a:lnSpc>
                        <a:spcBef>
                          <a:spcPts val="710"/>
                        </a:spcBef>
                      </a:pPr>
                      <a:endParaRPr lang="pt-PT" sz="1300" kern="1200" dirty="0">
                        <a:solidFill>
                          <a:schemeClr val="bg1"/>
                        </a:solidFill>
                        <a:latin typeface="Gotham-Medium"/>
                        <a:ea typeface="+mn-ea"/>
                        <a:cs typeface="Gotham-Medium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1A4C5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18490" marR="574040" indent="-635" algn="ctr" defTabSz="1507937" rtl="0" eaLnBrk="1" latinLnBrk="0" hangingPunct="1">
                        <a:lnSpc>
                          <a:spcPts val="1070"/>
                        </a:lnSpc>
                        <a:spcBef>
                          <a:spcPts val="840"/>
                        </a:spcBef>
                      </a:pPr>
                      <a:endParaRPr sz="1300" kern="1200" dirty="0">
                        <a:solidFill>
                          <a:schemeClr val="bg1"/>
                        </a:solidFill>
                        <a:latin typeface="Gotham-Medium"/>
                        <a:ea typeface="+mn-ea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1A4C5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18490" marR="574040" lvl="0" indent="-63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300" kern="1200" dirty="0">
                        <a:solidFill>
                          <a:schemeClr val="bg1"/>
                        </a:solidFill>
                        <a:latin typeface="Gotham-Medium"/>
                        <a:ea typeface="+mn-ea"/>
                        <a:cs typeface="Gotham-Medium"/>
                      </a:endParaRPr>
                    </a:p>
                  </a:txBody>
                  <a:tcPr marL="0" marR="0" marT="10138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D7DF">
                        <a:alpha val="250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0024"/>
                  </a:ext>
                </a:extLst>
              </a:tr>
              <a:tr h="232225">
                <a:tc gridSpan="6">
                  <a:txBody>
                    <a:bodyPr/>
                    <a:lstStyle/>
                    <a:p>
                      <a:pPr marL="116205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cs typeface="Gotham-Medium"/>
                        </a:rPr>
                        <a:t>CONTA SALÁRIO</a:t>
                      </a:r>
                      <a:endParaRPr lang="pt-PT" sz="145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cs typeface="Gotham-Medium"/>
                      </a:endParaRPr>
                    </a:p>
                  </a:txBody>
                  <a:tcPr marL="0" marR="0" marT="0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6385" marR="266700" indent="13144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lang="pt-PT" sz="1450" dirty="0">
                        <a:solidFill>
                          <a:schemeClr val="bg1"/>
                        </a:solidFill>
                        <a:latin typeface="Gotham-Medium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618490" marR="574040" indent="-635" algn="l">
                        <a:lnSpc>
                          <a:spcPct val="100000"/>
                        </a:lnSpc>
                      </a:pPr>
                      <a:endParaRPr sz="1450" dirty="0">
                        <a:solidFill>
                          <a:schemeClr val="bg1"/>
                        </a:solidFill>
                        <a:latin typeface="Gotham-Medium"/>
                        <a:cs typeface="Gotham-Medium"/>
                      </a:endParaRPr>
                    </a:p>
                  </a:txBody>
                  <a:tcPr marL="0" marR="0" marT="10138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559462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PT" sz="1450" b="0" i="0" spc="-5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manutenção mensal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spc="-1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Isento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spc="-1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Isento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spc="-5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Pedido de extracto à Agência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spc="-1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Kz 2 300,00 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lvl="0" indent="-102235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spc="-1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Isento</a:t>
                      </a:r>
                      <a:endParaRPr lang="pt-PT"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505791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spc="-5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Anuidade de cartão Multicaixa Salário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spc="-1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Isento</a:t>
                      </a:r>
                      <a:endParaRPr lang="pt-PT"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lvl="0" indent="-102235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spc="-1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Isento</a:t>
                      </a:r>
                      <a:endParaRPr lang="pt-PT"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083170"/>
                  </a:ext>
                </a:extLst>
              </a:tr>
              <a:tr h="239018">
                <a:tc gridSpan="6">
                  <a:txBody>
                    <a:bodyPr/>
                    <a:lstStyle/>
                    <a:p>
                      <a:pPr marL="116205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7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TRANSFERÊNCIAS INTRABANCÁRIAS</a:t>
                      </a:r>
                      <a:endParaRPr sz="1450" b="1" kern="1200" spc="-5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endParaRPr lang="pt-PT" sz="1450" b="1" dirty="0">
                        <a:solidFill>
                          <a:schemeClr val="bg1"/>
                        </a:solidFill>
                        <a:latin typeface="Gotham-Medium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450" b="1" dirty="0">
                        <a:solidFill>
                          <a:schemeClr val="bg1"/>
                        </a:solidFill>
                        <a:latin typeface="Gotham-Medium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052918"/>
                  </a:ext>
                </a:extLst>
              </a:tr>
              <a:tr h="268991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transferência conta a conta MN*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Kz 1</a:t>
                      </a:r>
                      <a:r>
                        <a:rPr lang="pt-PT" sz="145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 5</a:t>
                      </a: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00,00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lvl="0" indent="-10223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-25% e -50%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142899"/>
                  </a:ext>
                </a:extLst>
              </a:tr>
              <a:tr h="268991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transferência emitida MN-IB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spc="-1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n/a</a:t>
                      </a:r>
                      <a:endParaRPr lang="pt-PT"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lvl="0" indent="-10223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Isento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982086"/>
                  </a:ext>
                </a:extLst>
              </a:tr>
              <a:tr h="239018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TRANSFERÊNCIAS INTERBANCÁRIAS</a:t>
                      </a:r>
                      <a:endParaRPr sz="1450" b="1" kern="1200" spc="-5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endParaRPr lang="pt-PT" sz="1450" b="1" dirty="0">
                        <a:solidFill>
                          <a:schemeClr val="bg1"/>
                        </a:solidFill>
                        <a:latin typeface="Gotham-Medium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450" b="1" dirty="0">
                        <a:solidFill>
                          <a:schemeClr val="bg1"/>
                        </a:solidFill>
                        <a:latin typeface="Gotham-Medium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177837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transferência emitida MN*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Kz 4 000,00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-25% e -50%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836960"/>
                  </a:ext>
                </a:extLst>
              </a:tr>
              <a:tr h="244391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transferência emitida MN-IB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n/a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lvl="0" indent="-102235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Isento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361404"/>
                  </a:ext>
                </a:extLst>
              </a:tr>
              <a:tr h="404713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MAIS</a:t>
                      </a:r>
                      <a:r>
                        <a:rPr lang="pt-PT" sz="1450" b="1" kern="1200" spc="-5" baseline="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 SALÁRIO</a:t>
                      </a:r>
                      <a:endParaRPr lang="pt-PT" sz="1450" b="1" kern="1200" spc="-5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713">
                <a:tc gridSpan="2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kern="120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Descoberto</a:t>
                      </a:r>
                      <a:r>
                        <a:rPr lang="pt-PT" sz="1450" b="0" i="0" kern="120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 Autorizado com antecipação de 1 salário liquido com renovação em até 6 meses</a:t>
                      </a:r>
                      <a:endParaRPr lang="pt-PT" sz="1450" b="0" i="0" kern="120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ea typeface="+mn-ea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450" b="0" i="0" kern="120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ea typeface="+mn-ea"/>
                        <a:cs typeface="Gotham-Medium"/>
                      </a:endParaRPr>
                    </a:p>
                  </a:txBody>
                  <a:tcPr marL="0" marR="0" marT="1689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kern="120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Taxa de</a:t>
                      </a:r>
                      <a:r>
                        <a:rPr lang="pt-PT" sz="1450" b="0" i="0" kern="120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 juro 42% ao ano</a:t>
                      </a:r>
                      <a:endParaRPr lang="pt-PT" sz="1450" b="0" i="0" kern="120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ea typeface="+mn-ea"/>
                        <a:cs typeface="Gotham-Medium"/>
                      </a:endParaRPr>
                    </a:p>
                  </a:txBody>
                  <a:tcPr marL="0" marR="0" marT="16898" marB="0" anchor="ctr">
                    <a:lnL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kern="120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Redução de -1% e</a:t>
                      </a:r>
                      <a:r>
                        <a:rPr lang="pt-PT" sz="1450" b="0" i="0" kern="120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 -3%</a:t>
                      </a:r>
                      <a:endParaRPr lang="pt-PT" sz="1450" b="0" i="0" kern="120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ea typeface="+mn-ea"/>
                        <a:cs typeface="Gotham-Medium"/>
                      </a:endParaRPr>
                    </a:p>
                  </a:txBody>
                  <a:tcPr marL="0" marR="0" marT="16898" marB="0" anchor="ctr">
                    <a:lnL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018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ADIANTAMENTO DE SALÁRIO EM ATÉ 6 SALÁRIOS COM PRAZOS DE PAGAMENTOS EM ATÉ 18 MESES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45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45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983911"/>
                  </a:ext>
                </a:extLst>
              </a:tr>
              <a:tr h="558060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Adiantamento de salários</a:t>
                      </a:r>
                      <a:endParaRPr sz="1800" b="1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kern="120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Adiantamento de até 4 salários com prazos de pagamentos até 12 meses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7155" marR="77470" lvl="0" indent="33591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kern="120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Adiantamento de até 6 salários com prazos de pagamentos até 18 meses</a:t>
                      </a:r>
                    </a:p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20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164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</a:t>
                      </a:r>
                      <a:r>
                        <a:rPr lang="pt-PT" sz="140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 de abertura</a:t>
                      </a:r>
                      <a:endParaRPr sz="140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kern="120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1,50%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0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-30</a:t>
                      </a:r>
                      <a:r>
                        <a:rPr lang="pt-PT" sz="140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% e -50%</a:t>
                      </a:r>
                      <a:endParaRPr sz="140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990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800" b="1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kern="120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Luibor</a:t>
                      </a:r>
                      <a:r>
                        <a:rPr lang="pt-PT" sz="1450" b="0" i="0" kern="120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ea typeface="+mn-ea"/>
                          <a:cs typeface="Gotham-Medium"/>
                        </a:rPr>
                        <a:t> 3M a 12M + Spread 0% a 24%</a:t>
                      </a:r>
                      <a:endParaRPr lang="pt-PT" sz="1450" b="0" i="0" kern="120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ea typeface="+mn-ea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20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Luibor 1Mês + Spread 3%</a:t>
                      </a:r>
                      <a:endParaRPr sz="120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4053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CARTÃO DE CRÉDITO VISA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endParaRPr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450" b="0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099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34152"/>
                  </a:ext>
                </a:extLst>
              </a:tr>
              <a:tr h="869227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1450" b="0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Possibilidade de adesão ao cartão crédito visa com a partir de kz 100 000,00**</a:t>
                      </a:r>
                    </a:p>
                    <a:p>
                      <a:pPr marL="97155" marR="77470" lvl="0" indent="33591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100% colateral</a:t>
                      </a:r>
                      <a:endParaRPr lang="pt-PT" sz="1450" b="0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Possibilidade de adesão ao cartão crédito Visa a partir de Kz 100 000,00 e montante máximo negociável***</a:t>
                      </a:r>
                    </a:p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100% colateral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98128"/>
                  </a:ext>
                </a:extLst>
              </a:tr>
              <a:tr h="239018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CRÉDITO </a:t>
                      </a:r>
                      <a:r>
                        <a:rPr lang="pt-PT" sz="1450" b="1" kern="1200" spc="-5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HABITAÇÃO Á </a:t>
                      </a: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ESCOLHA PRÓPRIA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endParaRPr lang="pt-PT"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009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37232"/>
                  </a:ext>
                </a:extLst>
              </a:tr>
              <a:tr h="23901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abertura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1,65%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-30% e</a:t>
                      </a:r>
                      <a:r>
                        <a:rPr lang="pt-PT" sz="145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 -50%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690346"/>
                  </a:ext>
                </a:extLst>
              </a:tr>
              <a:tr h="244391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Taxa de juros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Luibor 1M* +Spread 0% a 24%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-1,75%</a:t>
                      </a:r>
                      <a:r>
                        <a:rPr lang="pt-PT" sz="145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 e 3,75% sobre o preçário </a:t>
                      </a:r>
                      <a:r>
                        <a:rPr lang="pt-PT" sz="1450" b="0" i="1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standard</a:t>
                      </a:r>
                      <a:endParaRPr sz="1450" b="0" i="1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80050"/>
                  </a:ext>
                </a:extLst>
              </a:tr>
              <a:tr h="239018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CRÉDITO PESSOAL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endParaRPr lang="pt-PT"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605396"/>
                  </a:ext>
                </a:extLst>
              </a:tr>
              <a:tr h="245770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abertura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2,00%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-30% e -50%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5770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Taxa de juros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lvl="0" indent="335915" algn="ctr" defTabSz="15079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Luibor 1M + Spread 0% a 24%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-1,75% e 3,75% sobre o preçário </a:t>
                      </a:r>
                      <a:r>
                        <a:rPr lang="pt-PT" sz="1450" b="0" i="1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standard</a:t>
                      </a:r>
                      <a:endParaRPr sz="1450" b="0" i="1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8401"/>
                  </a:ext>
                </a:extLst>
              </a:tr>
              <a:tr h="239018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LEASING AUTOMÓVEL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endParaRPr lang="pt-PT"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157520"/>
                  </a:ext>
                </a:extLst>
              </a:tr>
              <a:tr h="23826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Comissão de abertura 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2,00%</a:t>
                      </a: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1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</a:t>
                      </a: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30% e 50%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064555"/>
                  </a:ext>
                </a:extLst>
              </a:tr>
              <a:tr h="23826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Taxa de juros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Luibor 1M + Spread</a:t>
                      </a:r>
                      <a:r>
                        <a:rPr lang="pt-PT" sz="145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 0% a 24%</a:t>
                      </a:r>
                      <a:endParaRPr lang="pt-PT"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-1,75% e 3,75% sobre o preçário </a:t>
                      </a:r>
                      <a:r>
                        <a:rPr lang="pt-PT" sz="1450" b="0" i="1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standard</a:t>
                      </a:r>
                      <a:endParaRPr sz="1450" b="0" i="1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386845"/>
                  </a:ext>
                </a:extLst>
              </a:tr>
              <a:tr h="245586">
                <a:tc gridSpan="6"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1" kern="1200" spc="-5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ea typeface="+mn-ea"/>
                          <a:cs typeface="Gotham-Medium"/>
                        </a:rPr>
                        <a:t>SEGUROS</a:t>
                      </a: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endParaRPr lang="pt-PT"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6759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endParaRPr sz="1450" b="1" i="0" dirty="0">
                        <a:solidFill>
                          <a:schemeClr val="bg1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094774"/>
                  </a:ext>
                </a:extLst>
              </a:tr>
              <a:tr h="23052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Seguro</a:t>
                      </a:r>
                      <a:r>
                        <a:rPr lang="pt-PT" sz="145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 Automóvel</a:t>
                      </a:r>
                      <a:endParaRPr lang="pt-PT"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Por cotação</a:t>
                      </a:r>
                    </a:p>
                  </a:txBody>
                  <a:tcPr marL="0" marR="0" marT="67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-5%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714626"/>
                  </a:ext>
                </a:extLst>
              </a:tr>
              <a:tr h="230528">
                <a:tc>
                  <a:txBody>
                    <a:bodyPr/>
                    <a:lstStyle/>
                    <a:p>
                      <a:pPr marL="0" marR="0" lvl="0" indent="0" algn="ctr" defTabSz="150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Seguro</a:t>
                      </a:r>
                      <a:r>
                        <a:rPr lang="pt-PT" sz="1450" b="0" i="0" baseline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 de Viagem</a:t>
                      </a:r>
                      <a:endParaRPr lang="pt-PT"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16898" marB="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7155" marR="77470" indent="33591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Por cotação</a:t>
                      </a:r>
                    </a:p>
                  </a:txBody>
                  <a:tcPr marL="0" marR="0" marT="675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34950" marR="88900" indent="-102235" algn="ctr">
                        <a:lnSpc>
                          <a:spcPct val="100000"/>
                        </a:lnSpc>
                      </a:pPr>
                      <a:r>
                        <a:rPr lang="pt-PT" sz="1450" b="0" i="0" dirty="0">
                          <a:solidFill>
                            <a:srgbClr val="0099B5"/>
                          </a:solidFill>
                          <a:latin typeface="Gotham Book" panose="02000604040000020004" pitchFamily="2" charset="0"/>
                          <a:cs typeface="Gotham-Medium"/>
                        </a:rPr>
                        <a:t>-5%</a:t>
                      </a:r>
                      <a:endParaRPr sz="1450" b="0" i="0" dirty="0">
                        <a:solidFill>
                          <a:srgbClr val="0099B5"/>
                        </a:solidFill>
                        <a:latin typeface="Gotham Book" panose="02000604040000020004" pitchFamily="2" charset="0"/>
                        <a:cs typeface="Gotham-Medium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5EC19769-7838-BB45-8422-676AC843267F}"/>
              </a:ext>
            </a:extLst>
          </p:cNvPr>
          <p:cNvSpPr txBox="1"/>
          <p:nvPr/>
        </p:nvSpPr>
        <p:spPr>
          <a:xfrm>
            <a:off x="907052" y="130022"/>
            <a:ext cx="1766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spc="-15" dirty="0">
                <a:solidFill>
                  <a:schemeClr val="bg1"/>
                </a:solidFill>
                <a:latin typeface="Gotham Book" panose="02000604040000020004" pitchFamily="2" charset="0"/>
                <a:cs typeface="Gotham Bold"/>
              </a:rPr>
              <a:t>BENEFÍCIOS DO PROTOCOLO </a:t>
            </a:r>
            <a:r>
              <a:rPr lang="pt-PT" sz="2400" b="1" spc="-15" dirty="0">
                <a:solidFill>
                  <a:schemeClr val="bg1"/>
                </a:solidFill>
                <a:latin typeface="Gotham Black" panose="02000604030000020004" pitchFamily="2" charset="0"/>
                <a:cs typeface="Gotham Bold"/>
              </a:rPr>
              <a:t>-  </a:t>
            </a:r>
            <a:r>
              <a:rPr lang="pt-PT" sz="2400" spc="-15" dirty="0">
                <a:solidFill>
                  <a:schemeClr val="bg1"/>
                </a:solidFill>
                <a:latin typeface="Gotham Book" panose="02000604040000020004" pitchFamily="2" charset="0"/>
                <a:cs typeface="Gotham Bold"/>
              </a:rPr>
              <a:t>COLABORADORES</a:t>
            </a:r>
            <a:endParaRPr lang="pt-PT" sz="2400" b="1" i="1" dirty="0">
              <a:latin typeface="Gotham Black" panose="02000604030000020004" pitchFamily="2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340482" y="5082988"/>
          <a:ext cx="208280" cy="543751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mpd="sng">
                      <a:solidFill>
                        <a:srgbClr val="009CB9"/>
                      </a:solidFill>
                      <a:prstDash val="solid"/>
                    </a:lnL>
                    <a:lnR w="12700" cmpd="sng">
                      <a:solidFill>
                        <a:srgbClr val="009CB9"/>
                      </a:solidFill>
                      <a:prstDash val="solid"/>
                    </a:lnR>
                    <a:lnT w="12700" cmpd="sng">
                      <a:solidFill>
                        <a:srgbClr val="009CB9"/>
                      </a:solidFill>
                      <a:prstDash val="solid"/>
                    </a:lnT>
                    <a:lnB w="12700" cmpd="sng">
                      <a:solidFill>
                        <a:srgbClr val="009CB9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" y="1353"/>
            <a:ext cx="3170195" cy="7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9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1530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38195" y="10574732"/>
            <a:ext cx="18029709" cy="735388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8195" y="9312848"/>
            <a:ext cx="3429906" cy="865573"/>
          </a:xfrm>
          <a:prstGeom prst="rect">
            <a:avLst/>
          </a:prstGeom>
        </p:spPr>
        <p:txBody>
          <a:bodyPr vert="horz" wrap="square" lIns="0" tIns="24132" rIns="0" bIns="0" rtlCol="0">
            <a:spAutoFit/>
          </a:bodyPr>
          <a:lstStyle/>
          <a:p>
            <a:pPr marL="12701" marR="5081">
              <a:lnSpc>
                <a:spcPts val="2200"/>
              </a:lnSpc>
              <a:spcBef>
                <a:spcPts val="190"/>
              </a:spcBef>
            </a:pPr>
            <a:r>
              <a:rPr sz="1850" spc="-35" dirty="0">
                <a:solidFill>
                  <a:srgbClr val="FFFFFF"/>
                </a:solidFill>
                <a:latin typeface="Gotham-Book"/>
                <a:cs typeface="Gotham-Book"/>
              </a:rPr>
              <a:t>Cidade Financeira </a:t>
            </a:r>
            <a:r>
              <a:rPr sz="1850" spc="-25" dirty="0">
                <a:solidFill>
                  <a:srgbClr val="FFFFFF"/>
                </a:solidFill>
                <a:latin typeface="Gotham-Book"/>
                <a:cs typeface="Gotham-Book"/>
              </a:rPr>
              <a:t>Via </a:t>
            </a:r>
            <a:r>
              <a:rPr sz="1850" spc="-40" dirty="0">
                <a:solidFill>
                  <a:srgbClr val="FFFFFF"/>
                </a:solidFill>
                <a:latin typeface="Gotham-Book"/>
                <a:cs typeface="Gotham-Book"/>
              </a:rPr>
              <a:t>S8,  </a:t>
            </a:r>
            <a:r>
              <a:rPr sz="1850" spc="-35" dirty="0">
                <a:solidFill>
                  <a:srgbClr val="FFFFFF"/>
                </a:solidFill>
                <a:latin typeface="Gotham-Book"/>
                <a:cs typeface="Gotham-Book"/>
              </a:rPr>
              <a:t>Talatona </a:t>
            </a:r>
            <a:r>
              <a:rPr sz="1850" dirty="0">
                <a:solidFill>
                  <a:srgbClr val="FFFFFF"/>
                </a:solidFill>
                <a:latin typeface="Gotham-Book"/>
                <a:cs typeface="Gotham-Book"/>
              </a:rPr>
              <a:t>– </a:t>
            </a:r>
            <a:r>
              <a:rPr sz="1850" spc="-35" dirty="0">
                <a:solidFill>
                  <a:srgbClr val="FFFFFF"/>
                </a:solidFill>
                <a:latin typeface="Gotham-Book"/>
                <a:cs typeface="Gotham-Book"/>
              </a:rPr>
              <a:t>Luanda </a:t>
            </a:r>
            <a:r>
              <a:rPr sz="1850" spc="-30" dirty="0">
                <a:solidFill>
                  <a:srgbClr val="FFFFFF"/>
                </a:solidFill>
                <a:latin typeface="Gotham-Book"/>
                <a:cs typeface="Gotham-Book"/>
              </a:rPr>
              <a:t>Sul,</a:t>
            </a:r>
            <a:r>
              <a:rPr sz="1850" spc="-26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Gotham-Book"/>
                <a:cs typeface="Gotham-Book"/>
              </a:rPr>
              <a:t>Angola  </a:t>
            </a:r>
            <a:r>
              <a:rPr sz="1850" spc="-35" dirty="0">
                <a:solidFill>
                  <a:srgbClr val="FFFFFF"/>
                </a:solidFill>
                <a:latin typeface="Gotham-Book"/>
                <a:cs typeface="Gotham-Book"/>
              </a:rPr>
              <a:t>Código Postal </a:t>
            </a:r>
            <a:r>
              <a:rPr sz="1850" dirty="0">
                <a:solidFill>
                  <a:srgbClr val="FFFFFF"/>
                </a:solidFill>
                <a:latin typeface="Gotham-Book"/>
                <a:cs typeface="Gotham-Book"/>
              </a:rPr>
              <a:t>-</a:t>
            </a:r>
            <a:r>
              <a:rPr sz="1850" spc="-165" dirty="0">
                <a:solidFill>
                  <a:srgbClr val="FFFFFF"/>
                </a:solidFill>
                <a:latin typeface="Gotham-Book"/>
                <a:cs typeface="Gotham-Book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Gotham-Book"/>
                <a:cs typeface="Gotham-Book"/>
              </a:rPr>
              <a:t>195</a:t>
            </a:r>
            <a:endParaRPr sz="1850" dirty="0">
              <a:latin typeface="Gotham-Book"/>
              <a:cs typeface="Gotham-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8195" y="7265630"/>
            <a:ext cx="1980720" cy="307999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850" spc="-40" dirty="0">
                <a:solidFill>
                  <a:schemeClr val="bg1"/>
                </a:solidFill>
                <a:latin typeface="Gotham-Book"/>
                <a:cs typeface="Gotham-Boo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www.atlantico.ao</a:t>
            </a:r>
            <a:endParaRPr sz="1850" dirty="0">
              <a:solidFill>
                <a:schemeClr val="bg1"/>
              </a:solidFill>
              <a:latin typeface="Gotham-Book"/>
              <a:cs typeface="Gotham-Book"/>
            </a:endParaRP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2A73AD1C-895B-974E-AEEE-3943EFE4291C}"/>
              </a:ext>
            </a:extLst>
          </p:cNvPr>
          <p:cNvGrpSpPr/>
          <p:nvPr/>
        </p:nvGrpSpPr>
        <p:grpSpPr>
          <a:xfrm>
            <a:off x="1051439" y="7733845"/>
            <a:ext cx="2131424" cy="428659"/>
            <a:chOff x="11078951" y="8077560"/>
            <a:chExt cx="2131424" cy="428659"/>
          </a:xfrm>
        </p:grpSpPr>
        <p:sp>
          <p:nvSpPr>
            <p:cNvPr id="7" name="object 7"/>
            <p:cNvSpPr/>
            <p:nvPr/>
          </p:nvSpPr>
          <p:spPr>
            <a:xfrm>
              <a:off x="11078951" y="8077560"/>
              <a:ext cx="428659" cy="428659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34" y="0"/>
                  </a:moveTo>
                  <a:lnTo>
                    <a:pt x="171047" y="4346"/>
                  </a:lnTo>
                  <a:lnTo>
                    <a:pt x="130839" y="16819"/>
                  </a:lnTo>
                  <a:lnTo>
                    <a:pt x="94459" y="36570"/>
                  </a:lnTo>
                  <a:lnTo>
                    <a:pt x="62749" y="62749"/>
                  </a:lnTo>
                  <a:lnTo>
                    <a:pt x="36581" y="94464"/>
                  </a:lnTo>
                  <a:lnTo>
                    <a:pt x="16829" y="130844"/>
                  </a:lnTo>
                  <a:lnTo>
                    <a:pt x="4350" y="171048"/>
                  </a:lnTo>
                  <a:lnTo>
                    <a:pt x="0" y="214234"/>
                  </a:lnTo>
                  <a:lnTo>
                    <a:pt x="4350" y="257416"/>
                  </a:lnTo>
                  <a:lnTo>
                    <a:pt x="16829" y="297622"/>
                  </a:lnTo>
                  <a:lnTo>
                    <a:pt x="36581" y="334002"/>
                  </a:lnTo>
                  <a:lnTo>
                    <a:pt x="62749" y="365706"/>
                  </a:lnTo>
                  <a:lnTo>
                    <a:pt x="94459" y="391887"/>
                  </a:lnTo>
                  <a:lnTo>
                    <a:pt x="130839" y="411642"/>
                  </a:lnTo>
                  <a:lnTo>
                    <a:pt x="171047" y="424120"/>
                  </a:lnTo>
                  <a:lnTo>
                    <a:pt x="214234" y="428468"/>
                  </a:lnTo>
                  <a:lnTo>
                    <a:pt x="257416" y="424120"/>
                  </a:lnTo>
                  <a:lnTo>
                    <a:pt x="297254" y="411757"/>
                  </a:lnTo>
                  <a:lnTo>
                    <a:pt x="214234" y="411757"/>
                  </a:lnTo>
                  <a:lnTo>
                    <a:pt x="174418" y="407747"/>
                  </a:lnTo>
                  <a:lnTo>
                    <a:pt x="137350" y="396250"/>
                  </a:lnTo>
                  <a:lnTo>
                    <a:pt x="103818" y="378059"/>
                  </a:lnTo>
                  <a:lnTo>
                    <a:pt x="50501" y="324695"/>
                  </a:lnTo>
                  <a:lnTo>
                    <a:pt x="32276" y="291127"/>
                  </a:lnTo>
                  <a:lnTo>
                    <a:pt x="20747" y="254046"/>
                  </a:lnTo>
                  <a:lnTo>
                    <a:pt x="16724" y="214234"/>
                  </a:lnTo>
                  <a:lnTo>
                    <a:pt x="20747" y="174423"/>
                  </a:lnTo>
                  <a:lnTo>
                    <a:pt x="32276" y="137353"/>
                  </a:lnTo>
                  <a:lnTo>
                    <a:pt x="50501" y="103815"/>
                  </a:lnTo>
                  <a:lnTo>
                    <a:pt x="103818" y="50494"/>
                  </a:lnTo>
                  <a:lnTo>
                    <a:pt x="137350" y="32268"/>
                  </a:lnTo>
                  <a:lnTo>
                    <a:pt x="174418" y="20736"/>
                  </a:lnTo>
                  <a:lnTo>
                    <a:pt x="214234" y="16711"/>
                  </a:lnTo>
                  <a:lnTo>
                    <a:pt x="297274" y="16711"/>
                  </a:lnTo>
                  <a:lnTo>
                    <a:pt x="257416" y="4346"/>
                  </a:lnTo>
                  <a:lnTo>
                    <a:pt x="214234" y="0"/>
                  </a:lnTo>
                  <a:close/>
                </a:path>
                <a:path w="428625" h="428625">
                  <a:moveTo>
                    <a:pt x="297274" y="16711"/>
                  </a:moveTo>
                  <a:lnTo>
                    <a:pt x="214234" y="16711"/>
                  </a:lnTo>
                  <a:lnTo>
                    <a:pt x="254046" y="20736"/>
                  </a:lnTo>
                  <a:lnTo>
                    <a:pt x="291127" y="32268"/>
                  </a:lnTo>
                  <a:lnTo>
                    <a:pt x="324695" y="50494"/>
                  </a:lnTo>
                  <a:lnTo>
                    <a:pt x="378069" y="103815"/>
                  </a:lnTo>
                  <a:lnTo>
                    <a:pt x="396259" y="137353"/>
                  </a:lnTo>
                  <a:lnTo>
                    <a:pt x="407751" y="174423"/>
                  </a:lnTo>
                  <a:lnTo>
                    <a:pt x="411757" y="214234"/>
                  </a:lnTo>
                  <a:lnTo>
                    <a:pt x="407751" y="254046"/>
                  </a:lnTo>
                  <a:lnTo>
                    <a:pt x="396259" y="291127"/>
                  </a:lnTo>
                  <a:lnTo>
                    <a:pt x="378069" y="324695"/>
                  </a:lnTo>
                  <a:lnTo>
                    <a:pt x="324695" y="378059"/>
                  </a:lnTo>
                  <a:lnTo>
                    <a:pt x="291127" y="396250"/>
                  </a:lnTo>
                  <a:lnTo>
                    <a:pt x="254046" y="407747"/>
                  </a:lnTo>
                  <a:lnTo>
                    <a:pt x="214234" y="411757"/>
                  </a:lnTo>
                  <a:lnTo>
                    <a:pt x="297254" y="411757"/>
                  </a:lnTo>
                  <a:lnTo>
                    <a:pt x="334007" y="391887"/>
                  </a:lnTo>
                  <a:lnTo>
                    <a:pt x="365718" y="365706"/>
                  </a:lnTo>
                  <a:lnTo>
                    <a:pt x="391887" y="334002"/>
                  </a:lnTo>
                  <a:lnTo>
                    <a:pt x="411639" y="297622"/>
                  </a:lnTo>
                  <a:lnTo>
                    <a:pt x="424118" y="257416"/>
                  </a:lnTo>
                  <a:lnTo>
                    <a:pt x="428468" y="214234"/>
                  </a:lnTo>
                  <a:lnTo>
                    <a:pt x="424118" y="171048"/>
                  </a:lnTo>
                  <a:lnTo>
                    <a:pt x="411639" y="130844"/>
                  </a:lnTo>
                  <a:lnTo>
                    <a:pt x="391887" y="94464"/>
                  </a:lnTo>
                  <a:lnTo>
                    <a:pt x="365718" y="62749"/>
                  </a:lnTo>
                  <a:lnTo>
                    <a:pt x="334007" y="36570"/>
                  </a:lnTo>
                  <a:lnTo>
                    <a:pt x="297623" y="16819"/>
                  </a:lnTo>
                  <a:lnTo>
                    <a:pt x="297274" y="16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242067" y="8182548"/>
              <a:ext cx="102275" cy="21864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46816" y="8077560"/>
              <a:ext cx="428659" cy="428659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59" y="0"/>
                  </a:moveTo>
                  <a:lnTo>
                    <a:pt x="171119" y="4346"/>
                  </a:lnTo>
                  <a:lnTo>
                    <a:pt x="130905" y="16819"/>
                  </a:lnTo>
                  <a:lnTo>
                    <a:pt x="94494" y="36570"/>
                  </a:lnTo>
                  <a:lnTo>
                    <a:pt x="62762" y="62749"/>
                  </a:lnTo>
                  <a:lnTo>
                    <a:pt x="36592" y="94464"/>
                  </a:lnTo>
                  <a:lnTo>
                    <a:pt x="16835" y="130844"/>
                  </a:lnTo>
                  <a:lnTo>
                    <a:pt x="4352" y="171048"/>
                  </a:lnTo>
                  <a:lnTo>
                    <a:pt x="0" y="214234"/>
                  </a:lnTo>
                  <a:lnTo>
                    <a:pt x="4352" y="257416"/>
                  </a:lnTo>
                  <a:lnTo>
                    <a:pt x="16835" y="297622"/>
                  </a:lnTo>
                  <a:lnTo>
                    <a:pt x="36592" y="334002"/>
                  </a:lnTo>
                  <a:lnTo>
                    <a:pt x="62762" y="365706"/>
                  </a:lnTo>
                  <a:lnTo>
                    <a:pt x="94494" y="391887"/>
                  </a:lnTo>
                  <a:lnTo>
                    <a:pt x="130905" y="411642"/>
                  </a:lnTo>
                  <a:lnTo>
                    <a:pt x="171119" y="424120"/>
                  </a:lnTo>
                  <a:lnTo>
                    <a:pt x="214259" y="428468"/>
                  </a:lnTo>
                  <a:lnTo>
                    <a:pt x="257460" y="424120"/>
                  </a:lnTo>
                  <a:lnTo>
                    <a:pt x="297321" y="411757"/>
                  </a:lnTo>
                  <a:lnTo>
                    <a:pt x="214259" y="411757"/>
                  </a:lnTo>
                  <a:lnTo>
                    <a:pt x="174489" y="407747"/>
                  </a:lnTo>
                  <a:lnTo>
                    <a:pt x="137414" y="396250"/>
                  </a:lnTo>
                  <a:lnTo>
                    <a:pt x="103859" y="378059"/>
                  </a:lnTo>
                  <a:lnTo>
                    <a:pt x="50531" y="324695"/>
                  </a:lnTo>
                  <a:lnTo>
                    <a:pt x="32303" y="291127"/>
                  </a:lnTo>
                  <a:lnTo>
                    <a:pt x="20772" y="254046"/>
                  </a:lnTo>
                  <a:lnTo>
                    <a:pt x="16749" y="214234"/>
                  </a:lnTo>
                  <a:lnTo>
                    <a:pt x="20772" y="174423"/>
                  </a:lnTo>
                  <a:lnTo>
                    <a:pt x="32303" y="137353"/>
                  </a:lnTo>
                  <a:lnTo>
                    <a:pt x="50531" y="103815"/>
                  </a:lnTo>
                  <a:lnTo>
                    <a:pt x="103859" y="50494"/>
                  </a:lnTo>
                  <a:lnTo>
                    <a:pt x="137414" y="32268"/>
                  </a:lnTo>
                  <a:lnTo>
                    <a:pt x="174489" y="20736"/>
                  </a:lnTo>
                  <a:lnTo>
                    <a:pt x="214259" y="16711"/>
                  </a:lnTo>
                  <a:lnTo>
                    <a:pt x="297341" y="16711"/>
                  </a:lnTo>
                  <a:lnTo>
                    <a:pt x="257460" y="4346"/>
                  </a:lnTo>
                  <a:lnTo>
                    <a:pt x="214259" y="0"/>
                  </a:lnTo>
                  <a:close/>
                </a:path>
                <a:path w="428625" h="428625">
                  <a:moveTo>
                    <a:pt x="297341" y="16711"/>
                  </a:moveTo>
                  <a:lnTo>
                    <a:pt x="214259" y="16711"/>
                  </a:lnTo>
                  <a:lnTo>
                    <a:pt x="254070" y="20736"/>
                  </a:lnTo>
                  <a:lnTo>
                    <a:pt x="291148" y="32268"/>
                  </a:lnTo>
                  <a:lnTo>
                    <a:pt x="324715" y="50494"/>
                  </a:lnTo>
                  <a:lnTo>
                    <a:pt x="378082" y="103815"/>
                  </a:lnTo>
                  <a:lnTo>
                    <a:pt x="396269" y="137353"/>
                  </a:lnTo>
                  <a:lnTo>
                    <a:pt x="407762" y="174423"/>
                  </a:lnTo>
                  <a:lnTo>
                    <a:pt x="411769" y="214234"/>
                  </a:lnTo>
                  <a:lnTo>
                    <a:pt x="407762" y="254046"/>
                  </a:lnTo>
                  <a:lnTo>
                    <a:pt x="396269" y="291127"/>
                  </a:lnTo>
                  <a:lnTo>
                    <a:pt x="378082" y="324695"/>
                  </a:lnTo>
                  <a:lnTo>
                    <a:pt x="324715" y="378059"/>
                  </a:lnTo>
                  <a:lnTo>
                    <a:pt x="291148" y="396250"/>
                  </a:lnTo>
                  <a:lnTo>
                    <a:pt x="254070" y="407747"/>
                  </a:lnTo>
                  <a:lnTo>
                    <a:pt x="214259" y="411757"/>
                  </a:lnTo>
                  <a:lnTo>
                    <a:pt x="297321" y="411757"/>
                  </a:lnTo>
                  <a:lnTo>
                    <a:pt x="334077" y="391887"/>
                  </a:lnTo>
                  <a:lnTo>
                    <a:pt x="365743" y="365706"/>
                  </a:lnTo>
                  <a:lnTo>
                    <a:pt x="391907" y="334002"/>
                  </a:lnTo>
                  <a:lnTo>
                    <a:pt x="411659" y="297622"/>
                  </a:lnTo>
                  <a:lnTo>
                    <a:pt x="424141" y="257416"/>
                  </a:lnTo>
                  <a:lnTo>
                    <a:pt x="428493" y="214234"/>
                  </a:lnTo>
                  <a:lnTo>
                    <a:pt x="424141" y="171048"/>
                  </a:lnTo>
                  <a:lnTo>
                    <a:pt x="411659" y="130844"/>
                  </a:lnTo>
                  <a:lnTo>
                    <a:pt x="391907" y="94464"/>
                  </a:lnTo>
                  <a:lnTo>
                    <a:pt x="365743" y="62749"/>
                  </a:lnTo>
                  <a:lnTo>
                    <a:pt x="334077" y="36570"/>
                  </a:lnTo>
                  <a:lnTo>
                    <a:pt x="297691" y="16819"/>
                  </a:lnTo>
                  <a:lnTo>
                    <a:pt x="297341" y="16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53661" y="8184425"/>
              <a:ext cx="214841" cy="214879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218599" y="8077560"/>
              <a:ext cx="428659" cy="428659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46" y="0"/>
                  </a:moveTo>
                  <a:lnTo>
                    <a:pt x="171059" y="4346"/>
                  </a:lnTo>
                  <a:lnTo>
                    <a:pt x="130852" y="16816"/>
                  </a:lnTo>
                  <a:lnTo>
                    <a:pt x="94471" y="36560"/>
                  </a:lnTo>
                  <a:lnTo>
                    <a:pt x="62762" y="62724"/>
                  </a:lnTo>
                  <a:lnTo>
                    <a:pt x="36581" y="94441"/>
                  </a:lnTo>
                  <a:lnTo>
                    <a:pt x="16826" y="130825"/>
                  </a:lnTo>
                  <a:lnTo>
                    <a:pt x="4348" y="171034"/>
                  </a:lnTo>
                  <a:lnTo>
                    <a:pt x="0" y="214221"/>
                  </a:lnTo>
                  <a:lnTo>
                    <a:pt x="4348" y="257407"/>
                  </a:lnTo>
                  <a:lnTo>
                    <a:pt x="16826" y="297609"/>
                  </a:lnTo>
                  <a:lnTo>
                    <a:pt x="36581" y="333986"/>
                  </a:lnTo>
                  <a:lnTo>
                    <a:pt x="62762" y="365693"/>
                  </a:lnTo>
                  <a:lnTo>
                    <a:pt x="94471" y="391881"/>
                  </a:lnTo>
                  <a:lnTo>
                    <a:pt x="130852" y="411640"/>
                  </a:lnTo>
                  <a:lnTo>
                    <a:pt x="171059" y="424119"/>
                  </a:lnTo>
                  <a:lnTo>
                    <a:pt x="214246" y="428468"/>
                  </a:lnTo>
                  <a:lnTo>
                    <a:pt x="257430" y="424119"/>
                  </a:lnTo>
                  <a:lnTo>
                    <a:pt x="297417" y="411706"/>
                  </a:lnTo>
                  <a:lnTo>
                    <a:pt x="214246" y="411706"/>
                  </a:lnTo>
                  <a:lnTo>
                    <a:pt x="174430" y="407703"/>
                  </a:lnTo>
                  <a:lnTo>
                    <a:pt x="137362" y="396207"/>
                  </a:lnTo>
                  <a:lnTo>
                    <a:pt x="103831" y="377993"/>
                  </a:lnTo>
                  <a:lnTo>
                    <a:pt x="50471" y="324637"/>
                  </a:lnTo>
                  <a:lnTo>
                    <a:pt x="32251" y="291108"/>
                  </a:lnTo>
                  <a:lnTo>
                    <a:pt x="20745" y="254039"/>
                  </a:lnTo>
                  <a:lnTo>
                    <a:pt x="16736" y="214221"/>
                  </a:lnTo>
                  <a:lnTo>
                    <a:pt x="20745" y="174414"/>
                  </a:lnTo>
                  <a:lnTo>
                    <a:pt x="32251" y="137342"/>
                  </a:lnTo>
                  <a:lnTo>
                    <a:pt x="50471" y="103804"/>
                  </a:lnTo>
                  <a:lnTo>
                    <a:pt x="103831" y="50446"/>
                  </a:lnTo>
                  <a:lnTo>
                    <a:pt x="137362" y="32226"/>
                  </a:lnTo>
                  <a:lnTo>
                    <a:pt x="174430" y="20720"/>
                  </a:lnTo>
                  <a:lnTo>
                    <a:pt x="214246" y="16711"/>
                  </a:lnTo>
                  <a:lnTo>
                    <a:pt x="297290" y="16711"/>
                  </a:lnTo>
                  <a:lnTo>
                    <a:pt x="257430" y="4346"/>
                  </a:lnTo>
                  <a:lnTo>
                    <a:pt x="214246" y="0"/>
                  </a:lnTo>
                  <a:close/>
                </a:path>
                <a:path w="428625" h="428625">
                  <a:moveTo>
                    <a:pt x="297290" y="16711"/>
                  </a:moveTo>
                  <a:lnTo>
                    <a:pt x="214246" y="16711"/>
                  </a:lnTo>
                  <a:lnTo>
                    <a:pt x="254055" y="20720"/>
                  </a:lnTo>
                  <a:lnTo>
                    <a:pt x="291119" y="32226"/>
                  </a:lnTo>
                  <a:lnTo>
                    <a:pt x="324650" y="50446"/>
                  </a:lnTo>
                  <a:lnTo>
                    <a:pt x="378014" y="103804"/>
                  </a:lnTo>
                  <a:lnTo>
                    <a:pt x="396234" y="137342"/>
                  </a:lnTo>
                  <a:lnTo>
                    <a:pt x="407737" y="174414"/>
                  </a:lnTo>
                  <a:lnTo>
                    <a:pt x="411744" y="214221"/>
                  </a:lnTo>
                  <a:lnTo>
                    <a:pt x="407737" y="254039"/>
                  </a:lnTo>
                  <a:lnTo>
                    <a:pt x="396234" y="291108"/>
                  </a:lnTo>
                  <a:lnTo>
                    <a:pt x="378014" y="324637"/>
                  </a:lnTo>
                  <a:lnTo>
                    <a:pt x="324650" y="377993"/>
                  </a:lnTo>
                  <a:lnTo>
                    <a:pt x="291119" y="396207"/>
                  </a:lnTo>
                  <a:lnTo>
                    <a:pt x="254055" y="407703"/>
                  </a:lnTo>
                  <a:lnTo>
                    <a:pt x="214246" y="411706"/>
                  </a:lnTo>
                  <a:lnTo>
                    <a:pt x="297417" y="411706"/>
                  </a:lnTo>
                  <a:lnTo>
                    <a:pt x="334006" y="391881"/>
                  </a:lnTo>
                  <a:lnTo>
                    <a:pt x="365718" y="365693"/>
                  </a:lnTo>
                  <a:lnTo>
                    <a:pt x="391894" y="333986"/>
                  </a:lnTo>
                  <a:lnTo>
                    <a:pt x="411650" y="297609"/>
                  </a:lnTo>
                  <a:lnTo>
                    <a:pt x="424130" y="257407"/>
                  </a:lnTo>
                  <a:lnTo>
                    <a:pt x="428481" y="214221"/>
                  </a:lnTo>
                  <a:lnTo>
                    <a:pt x="424130" y="171034"/>
                  </a:lnTo>
                  <a:lnTo>
                    <a:pt x="411650" y="130825"/>
                  </a:lnTo>
                  <a:lnTo>
                    <a:pt x="391894" y="94441"/>
                  </a:lnTo>
                  <a:lnTo>
                    <a:pt x="365718" y="62724"/>
                  </a:lnTo>
                  <a:lnTo>
                    <a:pt x="334006" y="36560"/>
                  </a:lnTo>
                  <a:lnTo>
                    <a:pt x="297630" y="16816"/>
                  </a:lnTo>
                  <a:lnTo>
                    <a:pt x="297290" y="16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349536" y="8188414"/>
              <a:ext cx="193366" cy="193378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781716" y="8077560"/>
              <a:ext cx="428659" cy="428659"/>
            </a:xfrm>
            <a:custGeom>
              <a:avLst/>
              <a:gdLst/>
              <a:ahLst/>
              <a:cxnLst/>
              <a:rect l="l" t="t" r="r" b="b"/>
              <a:pathLst>
                <a:path w="428625" h="428625">
                  <a:moveTo>
                    <a:pt x="214221" y="0"/>
                  </a:moveTo>
                  <a:lnTo>
                    <a:pt x="171024" y="4346"/>
                  </a:lnTo>
                  <a:lnTo>
                    <a:pt x="130791" y="16819"/>
                  </a:lnTo>
                  <a:lnTo>
                    <a:pt x="94405" y="36570"/>
                  </a:lnTo>
                  <a:lnTo>
                    <a:pt x="62749" y="62749"/>
                  </a:lnTo>
                  <a:lnTo>
                    <a:pt x="36581" y="94464"/>
                  </a:lnTo>
                  <a:lnTo>
                    <a:pt x="16829" y="130844"/>
                  </a:lnTo>
                  <a:lnTo>
                    <a:pt x="4350" y="171048"/>
                  </a:lnTo>
                  <a:lnTo>
                    <a:pt x="0" y="214234"/>
                  </a:lnTo>
                  <a:lnTo>
                    <a:pt x="4350" y="257416"/>
                  </a:lnTo>
                  <a:lnTo>
                    <a:pt x="16829" y="297622"/>
                  </a:lnTo>
                  <a:lnTo>
                    <a:pt x="36581" y="334002"/>
                  </a:lnTo>
                  <a:lnTo>
                    <a:pt x="62749" y="365706"/>
                  </a:lnTo>
                  <a:lnTo>
                    <a:pt x="94405" y="391887"/>
                  </a:lnTo>
                  <a:lnTo>
                    <a:pt x="130791" y="411642"/>
                  </a:lnTo>
                  <a:lnTo>
                    <a:pt x="171024" y="424120"/>
                  </a:lnTo>
                  <a:lnTo>
                    <a:pt x="214221" y="428468"/>
                  </a:lnTo>
                  <a:lnTo>
                    <a:pt x="257366" y="424120"/>
                  </a:lnTo>
                  <a:lnTo>
                    <a:pt x="297208" y="411757"/>
                  </a:lnTo>
                  <a:lnTo>
                    <a:pt x="214221" y="411757"/>
                  </a:lnTo>
                  <a:lnTo>
                    <a:pt x="174411" y="407747"/>
                  </a:lnTo>
                  <a:lnTo>
                    <a:pt x="137336" y="396250"/>
                  </a:lnTo>
                  <a:lnTo>
                    <a:pt x="103776" y="378059"/>
                  </a:lnTo>
                  <a:lnTo>
                    <a:pt x="50411" y="324695"/>
                  </a:lnTo>
                  <a:lnTo>
                    <a:pt x="32221" y="291127"/>
                  </a:lnTo>
                  <a:lnTo>
                    <a:pt x="20729" y="254046"/>
                  </a:lnTo>
                  <a:lnTo>
                    <a:pt x="16724" y="214234"/>
                  </a:lnTo>
                  <a:lnTo>
                    <a:pt x="20729" y="174423"/>
                  </a:lnTo>
                  <a:lnTo>
                    <a:pt x="32221" y="137353"/>
                  </a:lnTo>
                  <a:lnTo>
                    <a:pt x="50411" y="103815"/>
                  </a:lnTo>
                  <a:lnTo>
                    <a:pt x="103776" y="50494"/>
                  </a:lnTo>
                  <a:lnTo>
                    <a:pt x="137336" y="32268"/>
                  </a:lnTo>
                  <a:lnTo>
                    <a:pt x="174411" y="20736"/>
                  </a:lnTo>
                  <a:lnTo>
                    <a:pt x="214221" y="16711"/>
                  </a:lnTo>
                  <a:lnTo>
                    <a:pt x="297228" y="16711"/>
                  </a:lnTo>
                  <a:lnTo>
                    <a:pt x="257366" y="4346"/>
                  </a:lnTo>
                  <a:lnTo>
                    <a:pt x="214221" y="0"/>
                  </a:lnTo>
                  <a:close/>
                </a:path>
                <a:path w="428625" h="428625">
                  <a:moveTo>
                    <a:pt x="297228" y="16711"/>
                  </a:moveTo>
                  <a:lnTo>
                    <a:pt x="214221" y="16711"/>
                  </a:lnTo>
                  <a:lnTo>
                    <a:pt x="254044" y="20736"/>
                  </a:lnTo>
                  <a:lnTo>
                    <a:pt x="291115" y="32268"/>
                  </a:lnTo>
                  <a:lnTo>
                    <a:pt x="324644" y="50494"/>
                  </a:lnTo>
                  <a:lnTo>
                    <a:pt x="377960" y="103815"/>
                  </a:lnTo>
                  <a:lnTo>
                    <a:pt x="396184" y="137353"/>
                  </a:lnTo>
                  <a:lnTo>
                    <a:pt x="407710" y="174423"/>
                  </a:lnTo>
                  <a:lnTo>
                    <a:pt x="411731" y="214234"/>
                  </a:lnTo>
                  <a:lnTo>
                    <a:pt x="407710" y="254046"/>
                  </a:lnTo>
                  <a:lnTo>
                    <a:pt x="396184" y="291127"/>
                  </a:lnTo>
                  <a:lnTo>
                    <a:pt x="377960" y="324695"/>
                  </a:lnTo>
                  <a:lnTo>
                    <a:pt x="324644" y="378059"/>
                  </a:lnTo>
                  <a:lnTo>
                    <a:pt x="291115" y="396250"/>
                  </a:lnTo>
                  <a:lnTo>
                    <a:pt x="254044" y="407747"/>
                  </a:lnTo>
                  <a:lnTo>
                    <a:pt x="214221" y="411757"/>
                  </a:lnTo>
                  <a:lnTo>
                    <a:pt x="297208" y="411757"/>
                  </a:lnTo>
                  <a:lnTo>
                    <a:pt x="333982" y="391887"/>
                  </a:lnTo>
                  <a:lnTo>
                    <a:pt x="365706" y="365706"/>
                  </a:lnTo>
                  <a:lnTo>
                    <a:pt x="391881" y="334002"/>
                  </a:lnTo>
                  <a:lnTo>
                    <a:pt x="411637" y="297622"/>
                  </a:lnTo>
                  <a:lnTo>
                    <a:pt x="424118" y="257416"/>
                  </a:lnTo>
                  <a:lnTo>
                    <a:pt x="428468" y="214234"/>
                  </a:lnTo>
                  <a:lnTo>
                    <a:pt x="424118" y="171048"/>
                  </a:lnTo>
                  <a:lnTo>
                    <a:pt x="411637" y="130844"/>
                  </a:lnTo>
                  <a:lnTo>
                    <a:pt x="391881" y="94464"/>
                  </a:lnTo>
                  <a:lnTo>
                    <a:pt x="365706" y="62749"/>
                  </a:lnTo>
                  <a:lnTo>
                    <a:pt x="333982" y="36570"/>
                  </a:lnTo>
                  <a:lnTo>
                    <a:pt x="297578" y="16819"/>
                  </a:lnTo>
                  <a:lnTo>
                    <a:pt x="297228" y="16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86527" y="8211625"/>
              <a:ext cx="218875" cy="160493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6660535" y="10658897"/>
            <a:ext cx="6786206" cy="253936"/>
          </a:xfrm>
          <a:prstGeom prst="rect">
            <a:avLst/>
          </a:prstGeom>
        </p:spPr>
        <p:txBody>
          <a:bodyPr vert="horz" wrap="square" lIns="0" tIns="15241" rIns="0" bIns="0" rtlCol="0" anchor="ctr">
            <a:spAutoFit/>
          </a:bodyPr>
          <a:lstStyle/>
          <a:p>
            <a:pPr marL="12701"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5C3E0AB-EEF6-3648-9066-459C011C7E6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2411" b="33139"/>
          <a:stretch/>
        </p:blipFill>
        <p:spPr>
          <a:xfrm>
            <a:off x="16255539" y="8850702"/>
            <a:ext cx="3175000" cy="13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0631" y="-38604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4902D27A-DFDA-5C46-A3C2-D04D33EE20DC}"/>
              </a:ext>
            </a:extLst>
          </p:cNvPr>
          <p:cNvGrpSpPr/>
          <p:nvPr/>
        </p:nvGrpSpPr>
        <p:grpSpPr>
          <a:xfrm>
            <a:off x="-59397" y="539423"/>
            <a:ext cx="10818518" cy="10829741"/>
            <a:chOff x="62468" y="627901"/>
            <a:chExt cx="10818518" cy="10829741"/>
          </a:xfrm>
        </p:grpSpPr>
        <p:sp>
          <p:nvSpPr>
            <p:cNvPr id="69" name="object 2">
              <a:extLst>
                <a:ext uri="{FF2B5EF4-FFF2-40B4-BE49-F238E27FC236}">
                  <a16:creationId xmlns:a16="http://schemas.microsoft.com/office/drawing/2014/main" id="{4C3560B2-4249-594C-BE8A-4690862CDD87}"/>
                </a:ext>
              </a:extLst>
            </p:cNvPr>
            <p:cNvSpPr/>
            <p:nvPr/>
          </p:nvSpPr>
          <p:spPr>
            <a:xfrm>
              <a:off x="62468" y="627901"/>
              <a:ext cx="10818518" cy="106706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3">
              <a:extLst>
                <a:ext uri="{FF2B5EF4-FFF2-40B4-BE49-F238E27FC236}">
                  <a16:creationId xmlns:a16="http://schemas.microsoft.com/office/drawing/2014/main" id="{0BCA97A2-0828-D442-8B8F-CA8A896A559A}"/>
                </a:ext>
              </a:extLst>
            </p:cNvPr>
            <p:cNvSpPr/>
            <p:nvPr/>
          </p:nvSpPr>
          <p:spPr>
            <a:xfrm>
              <a:off x="1038120" y="2045097"/>
              <a:ext cx="8870315" cy="9412545"/>
            </a:xfrm>
            <a:custGeom>
              <a:avLst/>
              <a:gdLst/>
              <a:ahLst/>
              <a:cxnLst/>
              <a:rect l="l" t="t" r="r" b="b"/>
              <a:pathLst>
                <a:path w="8870315" h="9515475">
                  <a:moveTo>
                    <a:pt x="7950354" y="0"/>
                  </a:moveTo>
                  <a:lnTo>
                    <a:pt x="919787" y="0"/>
                  </a:lnTo>
                  <a:lnTo>
                    <a:pt x="870937" y="1274"/>
                  </a:lnTo>
                  <a:lnTo>
                    <a:pt x="822752" y="5057"/>
                  </a:lnTo>
                  <a:lnTo>
                    <a:pt x="775294" y="11283"/>
                  </a:lnTo>
                  <a:lnTo>
                    <a:pt x="728628" y="19890"/>
                  </a:lnTo>
                  <a:lnTo>
                    <a:pt x="682816" y="30813"/>
                  </a:lnTo>
                  <a:lnTo>
                    <a:pt x="637923" y="43990"/>
                  </a:lnTo>
                  <a:lnTo>
                    <a:pt x="594012" y="59356"/>
                  </a:lnTo>
                  <a:lnTo>
                    <a:pt x="551146" y="76849"/>
                  </a:lnTo>
                  <a:lnTo>
                    <a:pt x="509389" y="96404"/>
                  </a:lnTo>
                  <a:lnTo>
                    <a:pt x="468805" y="117958"/>
                  </a:lnTo>
                  <a:lnTo>
                    <a:pt x="429458" y="141447"/>
                  </a:lnTo>
                  <a:lnTo>
                    <a:pt x="391410" y="166808"/>
                  </a:lnTo>
                  <a:lnTo>
                    <a:pt x="354725" y="193978"/>
                  </a:lnTo>
                  <a:lnTo>
                    <a:pt x="319468" y="222892"/>
                  </a:lnTo>
                  <a:lnTo>
                    <a:pt x="285701" y="253488"/>
                  </a:lnTo>
                  <a:lnTo>
                    <a:pt x="253488" y="285701"/>
                  </a:lnTo>
                  <a:lnTo>
                    <a:pt x="222892" y="319468"/>
                  </a:lnTo>
                  <a:lnTo>
                    <a:pt x="193978" y="354725"/>
                  </a:lnTo>
                  <a:lnTo>
                    <a:pt x="166808" y="391410"/>
                  </a:lnTo>
                  <a:lnTo>
                    <a:pt x="141447" y="429458"/>
                  </a:lnTo>
                  <a:lnTo>
                    <a:pt x="117958" y="468805"/>
                  </a:lnTo>
                  <a:lnTo>
                    <a:pt x="96404" y="509389"/>
                  </a:lnTo>
                  <a:lnTo>
                    <a:pt x="76849" y="551146"/>
                  </a:lnTo>
                  <a:lnTo>
                    <a:pt x="59356" y="594012"/>
                  </a:lnTo>
                  <a:lnTo>
                    <a:pt x="43990" y="637923"/>
                  </a:lnTo>
                  <a:lnTo>
                    <a:pt x="30813" y="682816"/>
                  </a:lnTo>
                  <a:lnTo>
                    <a:pt x="19890" y="728628"/>
                  </a:lnTo>
                  <a:lnTo>
                    <a:pt x="11283" y="775294"/>
                  </a:lnTo>
                  <a:lnTo>
                    <a:pt x="5057" y="822752"/>
                  </a:lnTo>
                  <a:lnTo>
                    <a:pt x="1274" y="870937"/>
                  </a:lnTo>
                  <a:lnTo>
                    <a:pt x="0" y="919787"/>
                  </a:lnTo>
                  <a:lnTo>
                    <a:pt x="0" y="9515176"/>
                  </a:lnTo>
                  <a:lnTo>
                    <a:pt x="8870142" y="9515176"/>
                  </a:lnTo>
                  <a:lnTo>
                    <a:pt x="8870142" y="919787"/>
                  </a:lnTo>
                  <a:lnTo>
                    <a:pt x="8868867" y="870937"/>
                  </a:lnTo>
                  <a:lnTo>
                    <a:pt x="8865084" y="822752"/>
                  </a:lnTo>
                  <a:lnTo>
                    <a:pt x="8858858" y="775294"/>
                  </a:lnTo>
                  <a:lnTo>
                    <a:pt x="8850251" y="728628"/>
                  </a:lnTo>
                  <a:lnTo>
                    <a:pt x="8839328" y="682816"/>
                  </a:lnTo>
                  <a:lnTo>
                    <a:pt x="8826151" y="637923"/>
                  </a:lnTo>
                  <a:lnTo>
                    <a:pt x="8810785" y="594012"/>
                  </a:lnTo>
                  <a:lnTo>
                    <a:pt x="8793293" y="551146"/>
                  </a:lnTo>
                  <a:lnTo>
                    <a:pt x="8773738" y="509389"/>
                  </a:lnTo>
                  <a:lnTo>
                    <a:pt x="8752184" y="468805"/>
                  </a:lnTo>
                  <a:lnTo>
                    <a:pt x="8728694" y="429458"/>
                  </a:lnTo>
                  <a:lnTo>
                    <a:pt x="8703333" y="391410"/>
                  </a:lnTo>
                  <a:lnTo>
                    <a:pt x="8676163" y="354725"/>
                  </a:lnTo>
                  <a:lnTo>
                    <a:pt x="8647249" y="319468"/>
                  </a:lnTo>
                  <a:lnTo>
                    <a:pt x="8616654" y="285701"/>
                  </a:lnTo>
                  <a:lnTo>
                    <a:pt x="8584441" y="253488"/>
                  </a:lnTo>
                  <a:lnTo>
                    <a:pt x="8550673" y="222892"/>
                  </a:lnTo>
                  <a:lnTo>
                    <a:pt x="8515416" y="193978"/>
                  </a:lnTo>
                  <a:lnTo>
                    <a:pt x="8478731" y="166808"/>
                  </a:lnTo>
                  <a:lnTo>
                    <a:pt x="8440683" y="141447"/>
                  </a:lnTo>
                  <a:lnTo>
                    <a:pt x="8401336" y="117958"/>
                  </a:lnTo>
                  <a:lnTo>
                    <a:pt x="8360752" y="96404"/>
                  </a:lnTo>
                  <a:lnTo>
                    <a:pt x="8318995" y="76849"/>
                  </a:lnTo>
                  <a:lnTo>
                    <a:pt x="8276130" y="59356"/>
                  </a:lnTo>
                  <a:lnTo>
                    <a:pt x="8232218" y="43990"/>
                  </a:lnTo>
                  <a:lnTo>
                    <a:pt x="8187325" y="30813"/>
                  </a:lnTo>
                  <a:lnTo>
                    <a:pt x="8141514" y="19890"/>
                  </a:lnTo>
                  <a:lnTo>
                    <a:pt x="8094847" y="11283"/>
                  </a:lnTo>
                  <a:lnTo>
                    <a:pt x="8047389" y="5057"/>
                  </a:lnTo>
                  <a:lnTo>
                    <a:pt x="7999204" y="1274"/>
                  </a:lnTo>
                  <a:lnTo>
                    <a:pt x="7950354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14">
              <a:extLst>
                <a:ext uri="{FF2B5EF4-FFF2-40B4-BE49-F238E27FC236}">
                  <a16:creationId xmlns:a16="http://schemas.microsoft.com/office/drawing/2014/main" id="{C29E4EBE-FE3F-B444-9F27-EF89108F3E30}"/>
                </a:ext>
              </a:extLst>
            </p:cNvPr>
            <p:cNvSpPr/>
            <p:nvPr/>
          </p:nvSpPr>
          <p:spPr>
            <a:xfrm>
              <a:off x="1308031" y="2716530"/>
              <a:ext cx="4322381" cy="29025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5">
              <a:extLst>
                <a:ext uri="{FF2B5EF4-FFF2-40B4-BE49-F238E27FC236}">
                  <a16:creationId xmlns:a16="http://schemas.microsoft.com/office/drawing/2014/main" id="{F20B6D84-BE7B-8740-98B8-CB17012ED185}"/>
                </a:ext>
              </a:extLst>
            </p:cNvPr>
            <p:cNvSpPr/>
            <p:nvPr/>
          </p:nvSpPr>
          <p:spPr>
            <a:xfrm>
              <a:off x="1188307" y="2502092"/>
              <a:ext cx="4334946" cy="29025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16">
              <a:extLst>
                <a:ext uri="{FF2B5EF4-FFF2-40B4-BE49-F238E27FC236}">
                  <a16:creationId xmlns:a16="http://schemas.microsoft.com/office/drawing/2014/main" id="{2676DD4C-6B7C-2044-89C7-7BA1A11510E6}"/>
                </a:ext>
              </a:extLst>
            </p:cNvPr>
            <p:cNvSpPr/>
            <p:nvPr/>
          </p:nvSpPr>
          <p:spPr>
            <a:xfrm>
              <a:off x="1708643" y="3035616"/>
              <a:ext cx="3411854" cy="1985010"/>
            </a:xfrm>
            <a:custGeom>
              <a:avLst/>
              <a:gdLst/>
              <a:ahLst/>
              <a:cxnLst/>
              <a:rect l="l" t="t" r="r" b="b"/>
              <a:pathLst>
                <a:path w="3411854" h="1985010">
                  <a:moveTo>
                    <a:pt x="3125659" y="0"/>
                  </a:moveTo>
                  <a:lnTo>
                    <a:pt x="285578" y="0"/>
                  </a:lnTo>
                  <a:lnTo>
                    <a:pt x="239254" y="3737"/>
                  </a:lnTo>
                  <a:lnTo>
                    <a:pt x="195310" y="14559"/>
                  </a:lnTo>
                  <a:lnTo>
                    <a:pt x="154335" y="31876"/>
                  </a:lnTo>
                  <a:lnTo>
                    <a:pt x="116915" y="55102"/>
                  </a:lnTo>
                  <a:lnTo>
                    <a:pt x="83640" y="83647"/>
                  </a:lnTo>
                  <a:lnTo>
                    <a:pt x="55097" y="116924"/>
                  </a:lnTo>
                  <a:lnTo>
                    <a:pt x="31874" y="154344"/>
                  </a:lnTo>
                  <a:lnTo>
                    <a:pt x="14558" y="195321"/>
                  </a:lnTo>
                  <a:lnTo>
                    <a:pt x="3737" y="239266"/>
                  </a:lnTo>
                  <a:lnTo>
                    <a:pt x="0" y="285591"/>
                  </a:lnTo>
                  <a:lnTo>
                    <a:pt x="0" y="1699374"/>
                  </a:lnTo>
                  <a:lnTo>
                    <a:pt x="3737" y="1745699"/>
                  </a:lnTo>
                  <a:lnTo>
                    <a:pt x="14558" y="1789643"/>
                  </a:lnTo>
                  <a:lnTo>
                    <a:pt x="31874" y="1830620"/>
                  </a:lnTo>
                  <a:lnTo>
                    <a:pt x="55097" y="1868041"/>
                  </a:lnTo>
                  <a:lnTo>
                    <a:pt x="83640" y="1901318"/>
                  </a:lnTo>
                  <a:lnTo>
                    <a:pt x="116915" y="1929863"/>
                  </a:lnTo>
                  <a:lnTo>
                    <a:pt x="154335" y="1953088"/>
                  </a:lnTo>
                  <a:lnTo>
                    <a:pt x="195310" y="1970406"/>
                  </a:lnTo>
                  <a:lnTo>
                    <a:pt x="239254" y="1981227"/>
                  </a:lnTo>
                  <a:lnTo>
                    <a:pt x="285578" y="1984965"/>
                  </a:lnTo>
                  <a:lnTo>
                    <a:pt x="3125659" y="1984965"/>
                  </a:lnTo>
                  <a:lnTo>
                    <a:pt x="3171984" y="1981227"/>
                  </a:lnTo>
                  <a:lnTo>
                    <a:pt x="3215929" y="1970406"/>
                  </a:lnTo>
                  <a:lnTo>
                    <a:pt x="3256906" y="1953088"/>
                  </a:lnTo>
                  <a:lnTo>
                    <a:pt x="3294326" y="1929863"/>
                  </a:lnTo>
                  <a:lnTo>
                    <a:pt x="3327603" y="1901318"/>
                  </a:lnTo>
                  <a:lnTo>
                    <a:pt x="3356148" y="1868041"/>
                  </a:lnTo>
                  <a:lnTo>
                    <a:pt x="3379374" y="1830620"/>
                  </a:lnTo>
                  <a:lnTo>
                    <a:pt x="3396691" y="1789643"/>
                  </a:lnTo>
                  <a:lnTo>
                    <a:pt x="3407513" y="1745699"/>
                  </a:lnTo>
                  <a:lnTo>
                    <a:pt x="3411251" y="1699374"/>
                  </a:lnTo>
                  <a:lnTo>
                    <a:pt x="3411251" y="1540589"/>
                  </a:lnTo>
                  <a:lnTo>
                    <a:pt x="3408964" y="1494520"/>
                  </a:lnTo>
                  <a:lnTo>
                    <a:pt x="3402113" y="1449103"/>
                  </a:lnTo>
                  <a:lnTo>
                    <a:pt x="3390713" y="1404751"/>
                  </a:lnTo>
                  <a:lnTo>
                    <a:pt x="3374776" y="1361876"/>
                  </a:lnTo>
                  <a:lnTo>
                    <a:pt x="3354318" y="1320889"/>
                  </a:lnTo>
                  <a:lnTo>
                    <a:pt x="3329351" y="1282201"/>
                  </a:lnTo>
                  <a:lnTo>
                    <a:pt x="3301860" y="1240070"/>
                  </a:lnTo>
                  <a:lnTo>
                    <a:pt x="3278703" y="1195107"/>
                  </a:lnTo>
                  <a:lnTo>
                    <a:pt x="3260176" y="1147606"/>
                  </a:lnTo>
                  <a:lnTo>
                    <a:pt x="3246576" y="1097861"/>
                  </a:lnTo>
                  <a:lnTo>
                    <a:pt x="3238198" y="1046166"/>
                  </a:lnTo>
                  <a:lnTo>
                    <a:pt x="3235340" y="992815"/>
                  </a:lnTo>
                  <a:lnTo>
                    <a:pt x="3238198" y="939465"/>
                  </a:lnTo>
                  <a:lnTo>
                    <a:pt x="3246576" y="887770"/>
                  </a:lnTo>
                  <a:lnTo>
                    <a:pt x="3260176" y="838023"/>
                  </a:lnTo>
                  <a:lnTo>
                    <a:pt x="3278703" y="790520"/>
                  </a:lnTo>
                  <a:lnTo>
                    <a:pt x="3301860" y="745553"/>
                  </a:lnTo>
                  <a:lnTo>
                    <a:pt x="3329351" y="703417"/>
                  </a:lnTo>
                  <a:lnTo>
                    <a:pt x="3354318" y="664730"/>
                  </a:lnTo>
                  <a:lnTo>
                    <a:pt x="3374776" y="623745"/>
                  </a:lnTo>
                  <a:lnTo>
                    <a:pt x="3390713" y="580871"/>
                  </a:lnTo>
                  <a:lnTo>
                    <a:pt x="3402113" y="536520"/>
                  </a:lnTo>
                  <a:lnTo>
                    <a:pt x="3408964" y="491102"/>
                  </a:lnTo>
                  <a:lnTo>
                    <a:pt x="3411251" y="445029"/>
                  </a:lnTo>
                  <a:lnTo>
                    <a:pt x="3411251" y="285591"/>
                  </a:lnTo>
                  <a:lnTo>
                    <a:pt x="3407513" y="239266"/>
                  </a:lnTo>
                  <a:lnTo>
                    <a:pt x="3396691" y="195321"/>
                  </a:lnTo>
                  <a:lnTo>
                    <a:pt x="3379374" y="154344"/>
                  </a:lnTo>
                  <a:lnTo>
                    <a:pt x="3356148" y="116924"/>
                  </a:lnTo>
                  <a:lnTo>
                    <a:pt x="3327603" y="83647"/>
                  </a:lnTo>
                  <a:lnTo>
                    <a:pt x="3294326" y="55102"/>
                  </a:lnTo>
                  <a:lnTo>
                    <a:pt x="3256906" y="31876"/>
                  </a:lnTo>
                  <a:lnTo>
                    <a:pt x="3215929" y="14559"/>
                  </a:lnTo>
                  <a:lnTo>
                    <a:pt x="3171984" y="3737"/>
                  </a:lnTo>
                  <a:lnTo>
                    <a:pt x="3125659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17">
              <a:extLst>
                <a:ext uri="{FF2B5EF4-FFF2-40B4-BE49-F238E27FC236}">
                  <a16:creationId xmlns:a16="http://schemas.microsoft.com/office/drawing/2014/main" id="{2A27E90C-BED9-6A42-9EFA-9F8DFB1CDC97}"/>
                </a:ext>
              </a:extLst>
            </p:cNvPr>
            <p:cNvSpPr/>
            <p:nvPr/>
          </p:nvSpPr>
          <p:spPr>
            <a:xfrm>
              <a:off x="1969721" y="3726385"/>
              <a:ext cx="2708275" cy="608965"/>
            </a:xfrm>
            <a:custGeom>
              <a:avLst/>
              <a:gdLst/>
              <a:ahLst/>
              <a:cxnLst/>
              <a:rect l="l" t="t" r="r" b="b"/>
              <a:pathLst>
                <a:path w="2708275" h="608964">
                  <a:moveTo>
                    <a:pt x="231134" y="0"/>
                  </a:moveTo>
                  <a:lnTo>
                    <a:pt x="165167" y="0"/>
                  </a:lnTo>
                  <a:lnTo>
                    <a:pt x="165167" y="109202"/>
                  </a:lnTo>
                  <a:lnTo>
                    <a:pt x="164489" y="109328"/>
                  </a:lnTo>
                  <a:lnTo>
                    <a:pt x="119735" y="122760"/>
                  </a:lnTo>
                  <a:lnTo>
                    <a:pt x="80158" y="145925"/>
                  </a:lnTo>
                  <a:lnTo>
                    <a:pt x="47073" y="177250"/>
                  </a:lnTo>
                  <a:lnTo>
                    <a:pt x="21803" y="215165"/>
                  </a:lnTo>
                  <a:lnTo>
                    <a:pt x="5671" y="258098"/>
                  </a:lnTo>
                  <a:lnTo>
                    <a:pt x="0" y="304476"/>
                  </a:lnTo>
                  <a:lnTo>
                    <a:pt x="5672" y="350894"/>
                  </a:lnTo>
                  <a:lnTo>
                    <a:pt x="21808" y="393856"/>
                  </a:lnTo>
                  <a:lnTo>
                    <a:pt x="47084" y="431793"/>
                  </a:lnTo>
                  <a:lnTo>
                    <a:pt x="80178" y="463135"/>
                  </a:lnTo>
                  <a:lnTo>
                    <a:pt x="119766" y="486310"/>
                  </a:lnTo>
                  <a:lnTo>
                    <a:pt x="164526" y="499750"/>
                  </a:lnTo>
                  <a:lnTo>
                    <a:pt x="165167" y="499850"/>
                  </a:lnTo>
                  <a:lnTo>
                    <a:pt x="165167" y="608953"/>
                  </a:lnTo>
                  <a:lnTo>
                    <a:pt x="231134" y="608953"/>
                  </a:lnTo>
                  <a:lnTo>
                    <a:pt x="231134" y="499850"/>
                  </a:lnTo>
                  <a:lnTo>
                    <a:pt x="231812" y="499737"/>
                  </a:lnTo>
                  <a:lnTo>
                    <a:pt x="276533" y="486303"/>
                  </a:lnTo>
                  <a:lnTo>
                    <a:pt x="316089" y="463131"/>
                  </a:lnTo>
                  <a:lnTo>
                    <a:pt x="345347" y="435404"/>
                  </a:lnTo>
                  <a:lnTo>
                    <a:pt x="165167" y="435404"/>
                  </a:lnTo>
                  <a:lnTo>
                    <a:pt x="164124" y="435115"/>
                  </a:lnTo>
                  <a:lnTo>
                    <a:pt x="123293" y="416846"/>
                  </a:lnTo>
                  <a:lnTo>
                    <a:pt x="91389" y="387074"/>
                  </a:lnTo>
                  <a:lnTo>
                    <a:pt x="70626" y="348663"/>
                  </a:lnTo>
                  <a:lnTo>
                    <a:pt x="63214" y="304476"/>
                  </a:lnTo>
                  <a:lnTo>
                    <a:pt x="70627" y="260343"/>
                  </a:lnTo>
                  <a:lnTo>
                    <a:pt x="91391" y="221958"/>
                  </a:lnTo>
                  <a:lnTo>
                    <a:pt x="123295" y="192182"/>
                  </a:lnTo>
                  <a:lnTo>
                    <a:pt x="164124" y="173875"/>
                  </a:lnTo>
                  <a:lnTo>
                    <a:pt x="165167" y="173611"/>
                  </a:lnTo>
                  <a:lnTo>
                    <a:pt x="345317" y="173611"/>
                  </a:lnTo>
                  <a:lnTo>
                    <a:pt x="316075" y="145916"/>
                  </a:lnTo>
                  <a:lnTo>
                    <a:pt x="276515" y="122755"/>
                  </a:lnTo>
                  <a:lnTo>
                    <a:pt x="231812" y="109328"/>
                  </a:lnTo>
                  <a:lnTo>
                    <a:pt x="231134" y="109202"/>
                  </a:lnTo>
                  <a:lnTo>
                    <a:pt x="231134" y="0"/>
                  </a:lnTo>
                  <a:close/>
                </a:path>
                <a:path w="2708275" h="608964">
                  <a:moveTo>
                    <a:pt x="231134" y="173611"/>
                  </a:moveTo>
                  <a:lnTo>
                    <a:pt x="165167" y="173611"/>
                  </a:lnTo>
                  <a:lnTo>
                    <a:pt x="165167" y="435404"/>
                  </a:lnTo>
                  <a:lnTo>
                    <a:pt x="345347" y="435404"/>
                  </a:lnTo>
                  <a:lnTo>
                    <a:pt x="231134" y="435379"/>
                  </a:lnTo>
                  <a:lnTo>
                    <a:pt x="231134" y="173611"/>
                  </a:lnTo>
                  <a:close/>
                </a:path>
                <a:path w="2708275" h="608964">
                  <a:moveTo>
                    <a:pt x="345317" y="173611"/>
                  </a:moveTo>
                  <a:lnTo>
                    <a:pt x="231134" y="173611"/>
                  </a:lnTo>
                  <a:lnTo>
                    <a:pt x="232114" y="173875"/>
                  </a:lnTo>
                  <a:lnTo>
                    <a:pt x="272977" y="192196"/>
                  </a:lnTo>
                  <a:lnTo>
                    <a:pt x="304903" y="221977"/>
                  </a:lnTo>
                  <a:lnTo>
                    <a:pt x="325682" y="260357"/>
                  </a:lnTo>
                  <a:lnTo>
                    <a:pt x="333099" y="304476"/>
                  </a:lnTo>
                  <a:lnTo>
                    <a:pt x="325679" y="348668"/>
                  </a:lnTo>
                  <a:lnTo>
                    <a:pt x="304898" y="387079"/>
                  </a:lnTo>
                  <a:lnTo>
                    <a:pt x="272973" y="416848"/>
                  </a:lnTo>
                  <a:lnTo>
                    <a:pt x="232114" y="435115"/>
                  </a:lnTo>
                  <a:lnTo>
                    <a:pt x="231134" y="435379"/>
                  </a:lnTo>
                  <a:lnTo>
                    <a:pt x="345374" y="435379"/>
                  </a:lnTo>
                  <a:lnTo>
                    <a:pt x="349159" y="431792"/>
                  </a:lnTo>
                  <a:lnTo>
                    <a:pt x="374418" y="393856"/>
                  </a:lnTo>
                  <a:lnTo>
                    <a:pt x="390544" y="350894"/>
                  </a:lnTo>
                  <a:lnTo>
                    <a:pt x="396214" y="304476"/>
                  </a:lnTo>
                  <a:lnTo>
                    <a:pt x="390542" y="258092"/>
                  </a:lnTo>
                  <a:lnTo>
                    <a:pt x="374413" y="215157"/>
                  </a:lnTo>
                  <a:lnTo>
                    <a:pt x="349149" y="177241"/>
                  </a:lnTo>
                  <a:lnTo>
                    <a:pt x="345317" y="173611"/>
                  </a:lnTo>
                  <a:close/>
                </a:path>
                <a:path w="2708275" h="608964">
                  <a:moveTo>
                    <a:pt x="2565396" y="162503"/>
                  </a:moveTo>
                  <a:lnTo>
                    <a:pt x="2520492" y="169768"/>
                  </a:lnTo>
                  <a:lnTo>
                    <a:pt x="2481456" y="189989"/>
                  </a:lnTo>
                  <a:lnTo>
                    <a:pt x="2450650" y="220807"/>
                  </a:lnTo>
                  <a:lnTo>
                    <a:pt x="2430435" y="259860"/>
                  </a:lnTo>
                  <a:lnTo>
                    <a:pt x="2423172" y="304790"/>
                  </a:lnTo>
                  <a:lnTo>
                    <a:pt x="2430435" y="349727"/>
                  </a:lnTo>
                  <a:lnTo>
                    <a:pt x="2450650" y="388788"/>
                  </a:lnTo>
                  <a:lnTo>
                    <a:pt x="2481456" y="419611"/>
                  </a:lnTo>
                  <a:lnTo>
                    <a:pt x="2520492" y="439836"/>
                  </a:lnTo>
                  <a:lnTo>
                    <a:pt x="2565396" y="447102"/>
                  </a:lnTo>
                  <a:lnTo>
                    <a:pt x="2610343" y="439836"/>
                  </a:lnTo>
                  <a:lnTo>
                    <a:pt x="2649417" y="419611"/>
                  </a:lnTo>
                  <a:lnTo>
                    <a:pt x="2673251" y="395786"/>
                  </a:lnTo>
                  <a:lnTo>
                    <a:pt x="2565396" y="395786"/>
                  </a:lnTo>
                  <a:lnTo>
                    <a:pt x="2530030" y="388625"/>
                  </a:lnTo>
                  <a:lnTo>
                    <a:pt x="2501118" y="369108"/>
                  </a:lnTo>
                  <a:lnTo>
                    <a:pt x="2481608" y="340180"/>
                  </a:lnTo>
                  <a:lnTo>
                    <a:pt x="2474450" y="304790"/>
                  </a:lnTo>
                  <a:lnTo>
                    <a:pt x="2481608" y="269413"/>
                  </a:lnTo>
                  <a:lnTo>
                    <a:pt x="2501118" y="240489"/>
                  </a:lnTo>
                  <a:lnTo>
                    <a:pt x="2530030" y="220969"/>
                  </a:lnTo>
                  <a:lnTo>
                    <a:pt x="2565396" y="213807"/>
                  </a:lnTo>
                  <a:lnTo>
                    <a:pt x="2673248" y="213807"/>
                  </a:lnTo>
                  <a:lnTo>
                    <a:pt x="2649417" y="189989"/>
                  </a:lnTo>
                  <a:lnTo>
                    <a:pt x="2610343" y="169768"/>
                  </a:lnTo>
                  <a:lnTo>
                    <a:pt x="2565396" y="162503"/>
                  </a:lnTo>
                  <a:close/>
                </a:path>
                <a:path w="2708275" h="608964">
                  <a:moveTo>
                    <a:pt x="2673248" y="213807"/>
                  </a:moveTo>
                  <a:lnTo>
                    <a:pt x="2565396" y="213807"/>
                  </a:lnTo>
                  <a:lnTo>
                    <a:pt x="2600821" y="220969"/>
                  </a:lnTo>
                  <a:lnTo>
                    <a:pt x="2629776" y="240489"/>
                  </a:lnTo>
                  <a:lnTo>
                    <a:pt x="2649312" y="269413"/>
                  </a:lnTo>
                  <a:lnTo>
                    <a:pt x="2656480" y="304790"/>
                  </a:lnTo>
                  <a:lnTo>
                    <a:pt x="2649312" y="340180"/>
                  </a:lnTo>
                  <a:lnTo>
                    <a:pt x="2629776" y="369108"/>
                  </a:lnTo>
                  <a:lnTo>
                    <a:pt x="2600821" y="388625"/>
                  </a:lnTo>
                  <a:lnTo>
                    <a:pt x="2565396" y="395786"/>
                  </a:lnTo>
                  <a:lnTo>
                    <a:pt x="2673251" y="395786"/>
                  </a:lnTo>
                  <a:lnTo>
                    <a:pt x="2680253" y="388788"/>
                  </a:lnTo>
                  <a:lnTo>
                    <a:pt x="2700488" y="349727"/>
                  </a:lnTo>
                  <a:lnTo>
                    <a:pt x="2707758" y="304790"/>
                  </a:lnTo>
                  <a:lnTo>
                    <a:pt x="2700488" y="259860"/>
                  </a:lnTo>
                  <a:lnTo>
                    <a:pt x="2680253" y="220807"/>
                  </a:lnTo>
                  <a:lnTo>
                    <a:pt x="2673248" y="213807"/>
                  </a:lnTo>
                  <a:close/>
                </a:path>
                <a:path w="2708275" h="608964">
                  <a:moveTo>
                    <a:pt x="2318329" y="162541"/>
                  </a:moveTo>
                  <a:lnTo>
                    <a:pt x="2263831" y="173311"/>
                  </a:lnTo>
                  <a:lnTo>
                    <a:pt x="2217737" y="204169"/>
                  </a:lnTo>
                  <a:lnTo>
                    <a:pt x="2186835" y="250269"/>
                  </a:lnTo>
                  <a:lnTo>
                    <a:pt x="2176080" y="304790"/>
                  </a:lnTo>
                  <a:lnTo>
                    <a:pt x="2178811" y="332782"/>
                  </a:lnTo>
                  <a:lnTo>
                    <a:pt x="2199897" y="383710"/>
                  </a:lnTo>
                  <a:lnTo>
                    <a:pt x="2239419" y="423255"/>
                  </a:lnTo>
                  <a:lnTo>
                    <a:pt x="2290407" y="444349"/>
                  </a:lnTo>
                  <a:lnTo>
                    <a:pt x="2318404" y="447077"/>
                  </a:lnTo>
                  <a:lnTo>
                    <a:pt x="2346426" y="444344"/>
                  </a:lnTo>
                  <a:lnTo>
                    <a:pt x="2372963" y="436318"/>
                  </a:lnTo>
                  <a:lnTo>
                    <a:pt x="2397387" y="423255"/>
                  </a:lnTo>
                  <a:lnTo>
                    <a:pt x="2419088" y="405411"/>
                  </a:lnTo>
                  <a:lnTo>
                    <a:pt x="2421136" y="403363"/>
                  </a:lnTo>
                  <a:lnTo>
                    <a:pt x="2413524" y="395749"/>
                  </a:lnTo>
                  <a:lnTo>
                    <a:pt x="2318392" y="395749"/>
                  </a:lnTo>
                  <a:lnTo>
                    <a:pt x="2300491" y="393995"/>
                  </a:lnTo>
                  <a:lnTo>
                    <a:pt x="2254084" y="369098"/>
                  </a:lnTo>
                  <a:lnTo>
                    <a:pt x="2229134" y="322689"/>
                  </a:lnTo>
                  <a:lnTo>
                    <a:pt x="2227383" y="304790"/>
                  </a:lnTo>
                  <a:lnTo>
                    <a:pt x="2229134" y="286892"/>
                  </a:lnTo>
                  <a:lnTo>
                    <a:pt x="2254084" y="240419"/>
                  </a:lnTo>
                  <a:lnTo>
                    <a:pt x="2318363" y="213854"/>
                  </a:lnTo>
                  <a:lnTo>
                    <a:pt x="2413492" y="213854"/>
                  </a:lnTo>
                  <a:lnTo>
                    <a:pt x="2421073" y="206268"/>
                  </a:lnTo>
                  <a:lnTo>
                    <a:pt x="2418957" y="204144"/>
                  </a:lnTo>
                  <a:lnTo>
                    <a:pt x="2397261" y="186330"/>
                  </a:lnTo>
                  <a:lnTo>
                    <a:pt x="2372861" y="173291"/>
                  </a:lnTo>
                  <a:lnTo>
                    <a:pt x="2346337" y="165271"/>
                  </a:lnTo>
                  <a:lnTo>
                    <a:pt x="2318329" y="162541"/>
                  </a:lnTo>
                  <a:close/>
                </a:path>
                <a:path w="2708275" h="608964">
                  <a:moveTo>
                    <a:pt x="2384836" y="367050"/>
                  </a:moveTo>
                  <a:lnTo>
                    <a:pt x="2353271" y="388880"/>
                  </a:lnTo>
                  <a:lnTo>
                    <a:pt x="2318392" y="395749"/>
                  </a:lnTo>
                  <a:lnTo>
                    <a:pt x="2413524" y="395749"/>
                  </a:lnTo>
                  <a:lnTo>
                    <a:pt x="2384836" y="367050"/>
                  </a:lnTo>
                  <a:close/>
                </a:path>
                <a:path w="2708275" h="608964">
                  <a:moveTo>
                    <a:pt x="2413492" y="213854"/>
                  </a:moveTo>
                  <a:lnTo>
                    <a:pt x="2318363" y="213854"/>
                  </a:lnTo>
                  <a:lnTo>
                    <a:pt x="2352624" y="220509"/>
                  </a:lnTo>
                  <a:lnTo>
                    <a:pt x="2382737" y="240457"/>
                  </a:lnTo>
                  <a:lnTo>
                    <a:pt x="2384823" y="242543"/>
                  </a:lnTo>
                  <a:lnTo>
                    <a:pt x="2413492" y="213854"/>
                  </a:lnTo>
                  <a:close/>
                </a:path>
                <a:path w="2708275" h="608964">
                  <a:moveTo>
                    <a:pt x="2142795" y="167102"/>
                  </a:moveTo>
                  <a:lnTo>
                    <a:pt x="2089544" y="167102"/>
                  </a:lnTo>
                  <a:lnTo>
                    <a:pt x="2089544" y="442478"/>
                  </a:lnTo>
                  <a:lnTo>
                    <a:pt x="2142795" y="442478"/>
                  </a:lnTo>
                  <a:lnTo>
                    <a:pt x="2142795" y="167102"/>
                  </a:lnTo>
                  <a:close/>
                </a:path>
                <a:path w="2708275" h="608964">
                  <a:moveTo>
                    <a:pt x="1982125" y="216948"/>
                  </a:moveTo>
                  <a:lnTo>
                    <a:pt x="1928498" y="216948"/>
                  </a:lnTo>
                  <a:lnTo>
                    <a:pt x="1928498" y="442478"/>
                  </a:lnTo>
                  <a:lnTo>
                    <a:pt x="1982125" y="442478"/>
                  </a:lnTo>
                  <a:lnTo>
                    <a:pt x="1982125" y="216948"/>
                  </a:lnTo>
                  <a:close/>
                </a:path>
                <a:path w="2708275" h="608964">
                  <a:moveTo>
                    <a:pt x="2067606" y="167115"/>
                  </a:moveTo>
                  <a:lnTo>
                    <a:pt x="1843030" y="167115"/>
                  </a:lnTo>
                  <a:lnTo>
                    <a:pt x="1843030" y="216948"/>
                  </a:lnTo>
                  <a:lnTo>
                    <a:pt x="2067606" y="216948"/>
                  </a:lnTo>
                  <a:lnTo>
                    <a:pt x="2067606" y="167115"/>
                  </a:lnTo>
                  <a:close/>
                </a:path>
                <a:path w="2708275" h="608964">
                  <a:moveTo>
                    <a:pt x="1628683" y="167115"/>
                  </a:moveTo>
                  <a:lnTo>
                    <a:pt x="1580370" y="167115"/>
                  </a:lnTo>
                  <a:lnTo>
                    <a:pt x="1580370" y="442478"/>
                  </a:lnTo>
                  <a:lnTo>
                    <a:pt x="1632867" y="442478"/>
                  </a:lnTo>
                  <a:lnTo>
                    <a:pt x="1632867" y="256503"/>
                  </a:lnTo>
                  <a:lnTo>
                    <a:pt x="1697932" y="256503"/>
                  </a:lnTo>
                  <a:lnTo>
                    <a:pt x="1628683" y="167115"/>
                  </a:lnTo>
                  <a:close/>
                </a:path>
                <a:path w="2708275" h="608964">
                  <a:moveTo>
                    <a:pt x="1697932" y="256503"/>
                  </a:moveTo>
                  <a:lnTo>
                    <a:pt x="1632867" y="256503"/>
                  </a:lnTo>
                  <a:lnTo>
                    <a:pt x="1775242" y="440267"/>
                  </a:lnTo>
                  <a:lnTo>
                    <a:pt x="1777152" y="442478"/>
                  </a:lnTo>
                  <a:lnTo>
                    <a:pt x="1821029" y="442478"/>
                  </a:lnTo>
                  <a:lnTo>
                    <a:pt x="1821029" y="347700"/>
                  </a:lnTo>
                  <a:lnTo>
                    <a:pt x="1768582" y="347700"/>
                  </a:lnTo>
                  <a:lnTo>
                    <a:pt x="1697932" y="256503"/>
                  </a:lnTo>
                  <a:close/>
                </a:path>
                <a:path w="2708275" h="608964">
                  <a:moveTo>
                    <a:pt x="1821029" y="167115"/>
                  </a:moveTo>
                  <a:lnTo>
                    <a:pt x="1768582" y="167115"/>
                  </a:lnTo>
                  <a:lnTo>
                    <a:pt x="1768582" y="347700"/>
                  </a:lnTo>
                  <a:lnTo>
                    <a:pt x="1821029" y="347700"/>
                  </a:lnTo>
                  <a:lnTo>
                    <a:pt x="1821029" y="167115"/>
                  </a:lnTo>
                  <a:close/>
                </a:path>
                <a:path w="2708275" h="608964">
                  <a:moveTo>
                    <a:pt x="1445886" y="165205"/>
                  </a:moveTo>
                  <a:lnTo>
                    <a:pt x="1398114" y="165205"/>
                  </a:lnTo>
                  <a:lnTo>
                    <a:pt x="1276949" y="442491"/>
                  </a:lnTo>
                  <a:lnTo>
                    <a:pt x="1331921" y="442491"/>
                  </a:lnTo>
                  <a:lnTo>
                    <a:pt x="1359627" y="377441"/>
                  </a:lnTo>
                  <a:lnTo>
                    <a:pt x="1538598" y="377441"/>
                  </a:lnTo>
                  <a:lnTo>
                    <a:pt x="1517669" y="329531"/>
                  </a:lnTo>
                  <a:lnTo>
                    <a:pt x="1379518" y="329531"/>
                  </a:lnTo>
                  <a:lnTo>
                    <a:pt x="1421221" y="232214"/>
                  </a:lnTo>
                  <a:lnTo>
                    <a:pt x="1475158" y="232214"/>
                  </a:lnTo>
                  <a:lnTo>
                    <a:pt x="1445886" y="165205"/>
                  </a:lnTo>
                  <a:close/>
                </a:path>
                <a:path w="2708275" h="608964">
                  <a:moveTo>
                    <a:pt x="1538598" y="377441"/>
                  </a:moveTo>
                  <a:lnTo>
                    <a:pt x="1483142" y="377441"/>
                  </a:lnTo>
                  <a:lnTo>
                    <a:pt x="1510483" y="442491"/>
                  </a:lnTo>
                  <a:lnTo>
                    <a:pt x="1567014" y="442491"/>
                  </a:lnTo>
                  <a:lnTo>
                    <a:pt x="1538598" y="377441"/>
                  </a:lnTo>
                  <a:close/>
                </a:path>
                <a:path w="2708275" h="608964">
                  <a:moveTo>
                    <a:pt x="1475158" y="232214"/>
                  </a:moveTo>
                  <a:lnTo>
                    <a:pt x="1421221" y="232214"/>
                  </a:lnTo>
                  <a:lnTo>
                    <a:pt x="1463276" y="329531"/>
                  </a:lnTo>
                  <a:lnTo>
                    <a:pt x="1517669" y="329531"/>
                  </a:lnTo>
                  <a:lnTo>
                    <a:pt x="1475158" y="232214"/>
                  </a:lnTo>
                  <a:close/>
                </a:path>
                <a:path w="2708275" h="608964">
                  <a:moveTo>
                    <a:pt x="1127927" y="167115"/>
                  </a:moveTo>
                  <a:lnTo>
                    <a:pt x="1074689" y="167115"/>
                  </a:lnTo>
                  <a:lnTo>
                    <a:pt x="1074689" y="442478"/>
                  </a:lnTo>
                  <a:lnTo>
                    <a:pt x="1269599" y="442478"/>
                  </a:lnTo>
                  <a:lnTo>
                    <a:pt x="1269599" y="393474"/>
                  </a:lnTo>
                  <a:lnTo>
                    <a:pt x="1127927" y="393474"/>
                  </a:lnTo>
                  <a:lnTo>
                    <a:pt x="1127927" y="167115"/>
                  </a:lnTo>
                  <a:close/>
                </a:path>
                <a:path w="2708275" h="608964">
                  <a:moveTo>
                    <a:pt x="757120" y="165205"/>
                  </a:moveTo>
                  <a:lnTo>
                    <a:pt x="709335" y="165205"/>
                  </a:lnTo>
                  <a:lnTo>
                    <a:pt x="588195" y="442491"/>
                  </a:lnTo>
                  <a:lnTo>
                    <a:pt x="643210" y="442478"/>
                  </a:lnTo>
                  <a:lnTo>
                    <a:pt x="670911" y="377441"/>
                  </a:lnTo>
                  <a:lnTo>
                    <a:pt x="849851" y="377441"/>
                  </a:lnTo>
                  <a:lnTo>
                    <a:pt x="828918" y="329531"/>
                  </a:lnTo>
                  <a:lnTo>
                    <a:pt x="690739" y="329531"/>
                  </a:lnTo>
                  <a:lnTo>
                    <a:pt x="732467" y="232227"/>
                  </a:lnTo>
                  <a:lnTo>
                    <a:pt x="786403" y="232227"/>
                  </a:lnTo>
                  <a:lnTo>
                    <a:pt x="757120" y="165205"/>
                  </a:lnTo>
                  <a:close/>
                </a:path>
                <a:path w="2708275" h="608964">
                  <a:moveTo>
                    <a:pt x="849851" y="377441"/>
                  </a:moveTo>
                  <a:lnTo>
                    <a:pt x="794413" y="377441"/>
                  </a:lnTo>
                  <a:lnTo>
                    <a:pt x="821692" y="442491"/>
                  </a:lnTo>
                  <a:lnTo>
                    <a:pt x="878272" y="442491"/>
                  </a:lnTo>
                  <a:lnTo>
                    <a:pt x="849851" y="377441"/>
                  </a:lnTo>
                  <a:close/>
                </a:path>
                <a:path w="2708275" h="608964">
                  <a:moveTo>
                    <a:pt x="967296" y="216948"/>
                  </a:moveTo>
                  <a:lnTo>
                    <a:pt x="913630" y="216948"/>
                  </a:lnTo>
                  <a:lnTo>
                    <a:pt x="913630" y="442478"/>
                  </a:lnTo>
                  <a:lnTo>
                    <a:pt x="967296" y="442478"/>
                  </a:lnTo>
                  <a:lnTo>
                    <a:pt x="967296" y="216948"/>
                  </a:lnTo>
                  <a:close/>
                </a:path>
                <a:path w="2708275" h="608964">
                  <a:moveTo>
                    <a:pt x="786403" y="232227"/>
                  </a:moveTo>
                  <a:lnTo>
                    <a:pt x="732467" y="232227"/>
                  </a:lnTo>
                  <a:lnTo>
                    <a:pt x="774497" y="329531"/>
                  </a:lnTo>
                  <a:lnTo>
                    <a:pt x="828918" y="329531"/>
                  </a:lnTo>
                  <a:lnTo>
                    <a:pt x="786403" y="232227"/>
                  </a:lnTo>
                  <a:close/>
                </a:path>
                <a:path w="2708275" h="608964">
                  <a:moveTo>
                    <a:pt x="1052788" y="167115"/>
                  </a:moveTo>
                  <a:lnTo>
                    <a:pt x="828175" y="167115"/>
                  </a:lnTo>
                  <a:lnTo>
                    <a:pt x="828175" y="216948"/>
                  </a:lnTo>
                  <a:lnTo>
                    <a:pt x="1052788" y="216948"/>
                  </a:lnTo>
                  <a:lnTo>
                    <a:pt x="1052788" y="167115"/>
                  </a:lnTo>
                  <a:close/>
                </a:path>
              </a:pathLst>
            </a:custGeom>
            <a:solidFill>
              <a:srgbClr val="009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9AB3134B-3F44-2A4C-9CD5-67A3503E6546}"/>
                </a:ext>
              </a:extLst>
            </p:cNvPr>
            <p:cNvSpPr/>
            <p:nvPr/>
          </p:nvSpPr>
          <p:spPr>
            <a:xfrm>
              <a:off x="5371554" y="2783784"/>
              <a:ext cx="4322378" cy="29025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9">
              <a:extLst>
                <a:ext uri="{FF2B5EF4-FFF2-40B4-BE49-F238E27FC236}">
                  <a16:creationId xmlns:a16="http://schemas.microsoft.com/office/drawing/2014/main" id="{08FA490B-7000-4747-820E-BD1958E17AC0}"/>
                </a:ext>
              </a:extLst>
            </p:cNvPr>
            <p:cNvSpPr/>
            <p:nvPr/>
          </p:nvSpPr>
          <p:spPr>
            <a:xfrm>
              <a:off x="5358986" y="2576856"/>
              <a:ext cx="4334946" cy="2902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0">
              <a:extLst>
                <a:ext uri="{FF2B5EF4-FFF2-40B4-BE49-F238E27FC236}">
                  <a16:creationId xmlns:a16="http://schemas.microsoft.com/office/drawing/2014/main" id="{6311F081-131A-CF4B-A5FC-4AB686C41976}"/>
                </a:ext>
              </a:extLst>
            </p:cNvPr>
            <p:cNvSpPr/>
            <p:nvPr/>
          </p:nvSpPr>
          <p:spPr>
            <a:xfrm>
              <a:off x="5827425" y="3035616"/>
              <a:ext cx="3411854" cy="1985010"/>
            </a:xfrm>
            <a:custGeom>
              <a:avLst/>
              <a:gdLst/>
              <a:ahLst/>
              <a:cxnLst/>
              <a:rect l="l" t="t" r="r" b="b"/>
              <a:pathLst>
                <a:path w="3411854" h="1985010">
                  <a:moveTo>
                    <a:pt x="3125672" y="0"/>
                  </a:moveTo>
                  <a:lnTo>
                    <a:pt x="285591" y="0"/>
                  </a:lnTo>
                  <a:lnTo>
                    <a:pt x="239266" y="3737"/>
                  </a:lnTo>
                  <a:lnTo>
                    <a:pt x="195321" y="14559"/>
                  </a:lnTo>
                  <a:lnTo>
                    <a:pt x="154344" y="31876"/>
                  </a:lnTo>
                  <a:lnTo>
                    <a:pt x="116924" y="55102"/>
                  </a:lnTo>
                  <a:lnTo>
                    <a:pt x="83647" y="83647"/>
                  </a:lnTo>
                  <a:lnTo>
                    <a:pt x="55102" y="116924"/>
                  </a:lnTo>
                  <a:lnTo>
                    <a:pt x="31876" y="154344"/>
                  </a:lnTo>
                  <a:lnTo>
                    <a:pt x="14559" y="195321"/>
                  </a:lnTo>
                  <a:lnTo>
                    <a:pt x="3737" y="239266"/>
                  </a:lnTo>
                  <a:lnTo>
                    <a:pt x="0" y="285591"/>
                  </a:lnTo>
                  <a:lnTo>
                    <a:pt x="0" y="445029"/>
                  </a:lnTo>
                  <a:lnTo>
                    <a:pt x="2286" y="491102"/>
                  </a:lnTo>
                  <a:lnTo>
                    <a:pt x="9137" y="536520"/>
                  </a:lnTo>
                  <a:lnTo>
                    <a:pt x="20537" y="580871"/>
                  </a:lnTo>
                  <a:lnTo>
                    <a:pt x="36474" y="623745"/>
                  </a:lnTo>
                  <a:lnTo>
                    <a:pt x="56932" y="664730"/>
                  </a:lnTo>
                  <a:lnTo>
                    <a:pt x="81899" y="703417"/>
                  </a:lnTo>
                  <a:lnTo>
                    <a:pt x="109390" y="745553"/>
                  </a:lnTo>
                  <a:lnTo>
                    <a:pt x="132547" y="790520"/>
                  </a:lnTo>
                  <a:lnTo>
                    <a:pt x="151074" y="838023"/>
                  </a:lnTo>
                  <a:lnTo>
                    <a:pt x="164674" y="887770"/>
                  </a:lnTo>
                  <a:lnTo>
                    <a:pt x="173052" y="939465"/>
                  </a:lnTo>
                  <a:lnTo>
                    <a:pt x="175910" y="992815"/>
                  </a:lnTo>
                  <a:lnTo>
                    <a:pt x="173052" y="1046166"/>
                  </a:lnTo>
                  <a:lnTo>
                    <a:pt x="164674" y="1097861"/>
                  </a:lnTo>
                  <a:lnTo>
                    <a:pt x="151074" y="1147606"/>
                  </a:lnTo>
                  <a:lnTo>
                    <a:pt x="132547" y="1195107"/>
                  </a:lnTo>
                  <a:lnTo>
                    <a:pt x="109390" y="1240070"/>
                  </a:lnTo>
                  <a:lnTo>
                    <a:pt x="81899" y="1282201"/>
                  </a:lnTo>
                  <a:lnTo>
                    <a:pt x="56932" y="1320889"/>
                  </a:lnTo>
                  <a:lnTo>
                    <a:pt x="36474" y="1361876"/>
                  </a:lnTo>
                  <a:lnTo>
                    <a:pt x="20537" y="1404751"/>
                  </a:lnTo>
                  <a:lnTo>
                    <a:pt x="9137" y="1449103"/>
                  </a:lnTo>
                  <a:lnTo>
                    <a:pt x="2286" y="1494520"/>
                  </a:lnTo>
                  <a:lnTo>
                    <a:pt x="0" y="1540589"/>
                  </a:lnTo>
                  <a:lnTo>
                    <a:pt x="0" y="1699374"/>
                  </a:lnTo>
                  <a:lnTo>
                    <a:pt x="3737" y="1745699"/>
                  </a:lnTo>
                  <a:lnTo>
                    <a:pt x="14559" y="1789643"/>
                  </a:lnTo>
                  <a:lnTo>
                    <a:pt x="31876" y="1830620"/>
                  </a:lnTo>
                  <a:lnTo>
                    <a:pt x="55102" y="1868041"/>
                  </a:lnTo>
                  <a:lnTo>
                    <a:pt x="83647" y="1901318"/>
                  </a:lnTo>
                  <a:lnTo>
                    <a:pt x="116924" y="1929863"/>
                  </a:lnTo>
                  <a:lnTo>
                    <a:pt x="154344" y="1953088"/>
                  </a:lnTo>
                  <a:lnTo>
                    <a:pt x="195321" y="1970406"/>
                  </a:lnTo>
                  <a:lnTo>
                    <a:pt x="239266" y="1981227"/>
                  </a:lnTo>
                  <a:lnTo>
                    <a:pt x="285591" y="1984965"/>
                  </a:lnTo>
                  <a:lnTo>
                    <a:pt x="3125672" y="1984965"/>
                  </a:lnTo>
                  <a:lnTo>
                    <a:pt x="3171993" y="1981227"/>
                  </a:lnTo>
                  <a:lnTo>
                    <a:pt x="3215935" y="1970406"/>
                  </a:lnTo>
                  <a:lnTo>
                    <a:pt x="3256910" y="1953088"/>
                  </a:lnTo>
                  <a:lnTo>
                    <a:pt x="3294329" y="1929863"/>
                  </a:lnTo>
                  <a:lnTo>
                    <a:pt x="3327605" y="1901318"/>
                  </a:lnTo>
                  <a:lnTo>
                    <a:pt x="3356149" y="1868041"/>
                  </a:lnTo>
                  <a:lnTo>
                    <a:pt x="3379374" y="1830620"/>
                  </a:lnTo>
                  <a:lnTo>
                    <a:pt x="3396691" y="1789643"/>
                  </a:lnTo>
                  <a:lnTo>
                    <a:pt x="3407513" y="1745699"/>
                  </a:lnTo>
                  <a:lnTo>
                    <a:pt x="3411251" y="1699374"/>
                  </a:lnTo>
                  <a:lnTo>
                    <a:pt x="3411251" y="285591"/>
                  </a:lnTo>
                  <a:lnTo>
                    <a:pt x="3407513" y="239266"/>
                  </a:lnTo>
                  <a:lnTo>
                    <a:pt x="3396691" y="195321"/>
                  </a:lnTo>
                  <a:lnTo>
                    <a:pt x="3379374" y="154344"/>
                  </a:lnTo>
                  <a:lnTo>
                    <a:pt x="3356149" y="116924"/>
                  </a:lnTo>
                  <a:lnTo>
                    <a:pt x="3327605" y="83647"/>
                  </a:lnTo>
                  <a:lnTo>
                    <a:pt x="3294329" y="55102"/>
                  </a:lnTo>
                  <a:lnTo>
                    <a:pt x="3256910" y="31876"/>
                  </a:lnTo>
                  <a:lnTo>
                    <a:pt x="3215935" y="14559"/>
                  </a:lnTo>
                  <a:lnTo>
                    <a:pt x="3171993" y="3737"/>
                  </a:lnTo>
                  <a:lnTo>
                    <a:pt x="3125672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2">
              <a:extLst>
                <a:ext uri="{FF2B5EF4-FFF2-40B4-BE49-F238E27FC236}">
                  <a16:creationId xmlns:a16="http://schemas.microsoft.com/office/drawing/2014/main" id="{4AC66CE9-C993-5A45-8676-DBF583AD8076}"/>
                </a:ext>
              </a:extLst>
            </p:cNvPr>
            <p:cNvSpPr/>
            <p:nvPr/>
          </p:nvSpPr>
          <p:spPr>
            <a:xfrm>
              <a:off x="4642780" y="3277469"/>
              <a:ext cx="1545487" cy="15454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3">
              <a:extLst>
                <a:ext uri="{FF2B5EF4-FFF2-40B4-BE49-F238E27FC236}">
                  <a16:creationId xmlns:a16="http://schemas.microsoft.com/office/drawing/2014/main" id="{F6314A07-B6BA-E949-B471-3CCEF1963D24}"/>
                </a:ext>
              </a:extLst>
            </p:cNvPr>
            <p:cNvSpPr/>
            <p:nvPr/>
          </p:nvSpPr>
          <p:spPr>
            <a:xfrm>
              <a:off x="4768431" y="3454650"/>
              <a:ext cx="1532937" cy="154550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4">
              <a:extLst>
                <a:ext uri="{FF2B5EF4-FFF2-40B4-BE49-F238E27FC236}">
                  <a16:creationId xmlns:a16="http://schemas.microsoft.com/office/drawing/2014/main" id="{671FDE8C-586B-CA45-9977-F88BA096C6C8}"/>
                </a:ext>
              </a:extLst>
            </p:cNvPr>
            <p:cNvSpPr/>
            <p:nvPr/>
          </p:nvSpPr>
          <p:spPr>
            <a:xfrm>
              <a:off x="5125542" y="3752351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13523" y="0"/>
                  </a:moveTo>
                  <a:lnTo>
                    <a:pt x="267194" y="3399"/>
                  </a:lnTo>
                  <a:lnTo>
                    <a:pt x="222976" y="13274"/>
                  </a:lnTo>
                  <a:lnTo>
                    <a:pt x="181353" y="29141"/>
                  </a:lnTo>
                  <a:lnTo>
                    <a:pt x="142810" y="50513"/>
                  </a:lnTo>
                  <a:lnTo>
                    <a:pt x="107832" y="76905"/>
                  </a:lnTo>
                  <a:lnTo>
                    <a:pt x="76904" y="107834"/>
                  </a:lnTo>
                  <a:lnTo>
                    <a:pt x="50512" y="142813"/>
                  </a:lnTo>
                  <a:lnTo>
                    <a:pt x="29140" y="181358"/>
                  </a:lnTo>
                  <a:lnTo>
                    <a:pt x="13274" y="222983"/>
                  </a:lnTo>
                  <a:lnTo>
                    <a:pt x="3399" y="267204"/>
                  </a:lnTo>
                  <a:lnTo>
                    <a:pt x="0" y="313535"/>
                  </a:lnTo>
                  <a:lnTo>
                    <a:pt x="3399" y="359864"/>
                  </a:lnTo>
                  <a:lnTo>
                    <a:pt x="13274" y="404082"/>
                  </a:lnTo>
                  <a:lnTo>
                    <a:pt x="29140" y="445706"/>
                  </a:lnTo>
                  <a:lnTo>
                    <a:pt x="50512" y="484249"/>
                  </a:lnTo>
                  <a:lnTo>
                    <a:pt x="76904" y="519227"/>
                  </a:lnTo>
                  <a:lnTo>
                    <a:pt x="107832" y="550154"/>
                  </a:lnTo>
                  <a:lnTo>
                    <a:pt x="142810" y="576546"/>
                  </a:lnTo>
                  <a:lnTo>
                    <a:pt x="181353" y="597918"/>
                  </a:lnTo>
                  <a:lnTo>
                    <a:pt x="222976" y="613784"/>
                  </a:lnTo>
                  <a:lnTo>
                    <a:pt x="267194" y="623659"/>
                  </a:lnTo>
                  <a:lnTo>
                    <a:pt x="313523" y="627059"/>
                  </a:lnTo>
                  <a:lnTo>
                    <a:pt x="359857" y="623659"/>
                  </a:lnTo>
                  <a:lnTo>
                    <a:pt x="404080" y="613784"/>
                  </a:lnTo>
                  <a:lnTo>
                    <a:pt x="445706" y="597918"/>
                  </a:lnTo>
                  <a:lnTo>
                    <a:pt x="484251" y="576546"/>
                  </a:lnTo>
                  <a:lnTo>
                    <a:pt x="519230" y="550154"/>
                  </a:lnTo>
                  <a:lnTo>
                    <a:pt x="550157" y="519227"/>
                  </a:lnTo>
                  <a:lnTo>
                    <a:pt x="576549" y="484249"/>
                  </a:lnTo>
                  <a:lnTo>
                    <a:pt x="597920" y="445706"/>
                  </a:lnTo>
                  <a:lnTo>
                    <a:pt x="613785" y="404082"/>
                  </a:lnTo>
                  <a:lnTo>
                    <a:pt x="623660" y="359864"/>
                  </a:lnTo>
                  <a:lnTo>
                    <a:pt x="627059" y="313535"/>
                  </a:lnTo>
                  <a:lnTo>
                    <a:pt x="623660" y="267204"/>
                  </a:lnTo>
                  <a:lnTo>
                    <a:pt x="613785" y="222983"/>
                  </a:lnTo>
                  <a:lnTo>
                    <a:pt x="597920" y="181358"/>
                  </a:lnTo>
                  <a:lnTo>
                    <a:pt x="576549" y="142813"/>
                  </a:lnTo>
                  <a:lnTo>
                    <a:pt x="550157" y="107834"/>
                  </a:lnTo>
                  <a:lnTo>
                    <a:pt x="519230" y="76905"/>
                  </a:lnTo>
                  <a:lnTo>
                    <a:pt x="484251" y="50513"/>
                  </a:lnTo>
                  <a:lnTo>
                    <a:pt x="445706" y="29141"/>
                  </a:lnTo>
                  <a:lnTo>
                    <a:pt x="404080" y="13274"/>
                  </a:lnTo>
                  <a:lnTo>
                    <a:pt x="359857" y="3399"/>
                  </a:lnTo>
                  <a:lnTo>
                    <a:pt x="313523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5">
              <a:extLst>
                <a:ext uri="{FF2B5EF4-FFF2-40B4-BE49-F238E27FC236}">
                  <a16:creationId xmlns:a16="http://schemas.microsoft.com/office/drawing/2014/main" id="{DB5304B3-07A9-0E45-A551-6F0D582A69C7}"/>
                </a:ext>
              </a:extLst>
            </p:cNvPr>
            <p:cNvSpPr/>
            <p:nvPr/>
          </p:nvSpPr>
          <p:spPr>
            <a:xfrm>
              <a:off x="4667911" y="3314957"/>
              <a:ext cx="1545502" cy="15580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6">
              <a:extLst>
                <a:ext uri="{FF2B5EF4-FFF2-40B4-BE49-F238E27FC236}">
                  <a16:creationId xmlns:a16="http://schemas.microsoft.com/office/drawing/2014/main" id="{836E4C88-7635-E649-8557-7DBDF57F797A}"/>
                </a:ext>
              </a:extLst>
            </p:cNvPr>
            <p:cNvSpPr txBox="1"/>
            <p:nvPr/>
          </p:nvSpPr>
          <p:spPr>
            <a:xfrm>
              <a:off x="5298167" y="3829342"/>
              <a:ext cx="296545" cy="492759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3050" spc="10" dirty="0">
                  <a:solidFill>
                    <a:srgbClr val="00A3C3"/>
                  </a:solidFill>
                  <a:latin typeface="Gotham-Medium"/>
                  <a:cs typeface="Gotham-Medium"/>
                </a:rPr>
                <a:t>&amp;</a:t>
              </a:r>
              <a:endParaRPr sz="3050" dirty="0">
                <a:latin typeface="Gotham-Medium"/>
                <a:cs typeface="Gotham-Medium"/>
              </a:endParaRPr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354842" y="8590"/>
            <a:ext cx="1930475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pt-PT" sz="3650" spc="-20" dirty="0">
              <a:solidFill>
                <a:schemeClr val="bg1"/>
              </a:solidFill>
              <a:latin typeface="Gotham Medium" panose="02000604030000020004" pitchFamily="2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1038112" y="10573550"/>
            <a:ext cx="18028285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A6252256-CC88-754F-AD56-160C73D0B51A}"/>
              </a:ext>
            </a:extLst>
          </p:cNvPr>
          <p:cNvSpPr/>
          <p:nvPr/>
        </p:nvSpPr>
        <p:spPr>
          <a:xfrm>
            <a:off x="10318914" y="1901332"/>
            <a:ext cx="8742045" cy="8773755"/>
          </a:xfrm>
          <a:custGeom>
            <a:avLst/>
            <a:gdLst/>
            <a:ahLst/>
            <a:cxnLst/>
            <a:rect l="l" t="t" r="r" b="b"/>
            <a:pathLst>
              <a:path w="8742044" h="9525635">
                <a:moveTo>
                  <a:pt x="8239376" y="0"/>
                </a:moveTo>
                <a:lnTo>
                  <a:pt x="502099" y="0"/>
                </a:lnTo>
                <a:lnTo>
                  <a:pt x="453742" y="2298"/>
                </a:lnTo>
                <a:lnTo>
                  <a:pt x="406686" y="9053"/>
                </a:lnTo>
                <a:lnTo>
                  <a:pt x="361141" y="20055"/>
                </a:lnTo>
                <a:lnTo>
                  <a:pt x="317318" y="35092"/>
                </a:lnTo>
                <a:lnTo>
                  <a:pt x="275426" y="53955"/>
                </a:lnTo>
                <a:lnTo>
                  <a:pt x="235677" y="76433"/>
                </a:lnTo>
                <a:lnTo>
                  <a:pt x="198281" y="102315"/>
                </a:lnTo>
                <a:lnTo>
                  <a:pt x="163448" y="131392"/>
                </a:lnTo>
                <a:lnTo>
                  <a:pt x="131388" y="163453"/>
                </a:lnTo>
                <a:lnTo>
                  <a:pt x="102312" y="198286"/>
                </a:lnTo>
                <a:lnTo>
                  <a:pt x="76430" y="235683"/>
                </a:lnTo>
                <a:lnTo>
                  <a:pt x="53953" y="275432"/>
                </a:lnTo>
                <a:lnTo>
                  <a:pt x="35091" y="317323"/>
                </a:lnTo>
                <a:lnTo>
                  <a:pt x="20054" y="361146"/>
                </a:lnTo>
                <a:lnTo>
                  <a:pt x="9053" y="406690"/>
                </a:lnTo>
                <a:lnTo>
                  <a:pt x="2298" y="453744"/>
                </a:lnTo>
                <a:lnTo>
                  <a:pt x="0" y="502099"/>
                </a:lnTo>
                <a:lnTo>
                  <a:pt x="0" y="9525209"/>
                </a:lnTo>
                <a:lnTo>
                  <a:pt x="8741476" y="9525209"/>
                </a:lnTo>
                <a:lnTo>
                  <a:pt x="8741476" y="502099"/>
                </a:lnTo>
                <a:lnTo>
                  <a:pt x="8739177" y="453744"/>
                </a:lnTo>
                <a:lnTo>
                  <a:pt x="8732422" y="406690"/>
                </a:lnTo>
                <a:lnTo>
                  <a:pt x="8721420" y="361146"/>
                </a:lnTo>
                <a:lnTo>
                  <a:pt x="8706383" y="317323"/>
                </a:lnTo>
                <a:lnTo>
                  <a:pt x="8687520" y="275432"/>
                </a:lnTo>
                <a:lnTo>
                  <a:pt x="8665042" y="235683"/>
                </a:lnTo>
                <a:lnTo>
                  <a:pt x="8639160" y="198286"/>
                </a:lnTo>
                <a:lnTo>
                  <a:pt x="8610083" y="163453"/>
                </a:lnTo>
                <a:lnTo>
                  <a:pt x="8578022" y="131392"/>
                </a:lnTo>
                <a:lnTo>
                  <a:pt x="8543189" y="102315"/>
                </a:lnTo>
                <a:lnTo>
                  <a:pt x="8505792" y="76433"/>
                </a:lnTo>
                <a:lnTo>
                  <a:pt x="8466043" y="53955"/>
                </a:lnTo>
                <a:lnTo>
                  <a:pt x="8424152" y="35092"/>
                </a:lnTo>
                <a:lnTo>
                  <a:pt x="8380329" y="20055"/>
                </a:lnTo>
                <a:lnTo>
                  <a:pt x="8334785" y="9053"/>
                </a:lnTo>
                <a:lnTo>
                  <a:pt x="8287731" y="2298"/>
                </a:lnTo>
                <a:lnTo>
                  <a:pt x="823937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84931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3200" spc="-175" dirty="0">
              <a:solidFill>
                <a:schemeClr val="bg1"/>
              </a:solidFill>
              <a:latin typeface="Gotham Bold" panose="02000604030000020004" pitchFamily="2" charset="0"/>
              <a:ea typeface="+mj-ea"/>
              <a:cs typeface="+mj-cs"/>
            </a:endParaRPr>
          </a:p>
          <a:p>
            <a:pPr algn="just"/>
            <a:endParaRPr lang="pt-PT" sz="3200" spc="-175" dirty="0">
              <a:solidFill>
                <a:schemeClr val="bg1"/>
              </a:solidFill>
              <a:latin typeface="Gotham Bold" panose="02000604030000020004" pitchFamily="2" charset="0"/>
              <a:ea typeface="+mj-ea"/>
              <a:cs typeface="+mj-cs"/>
            </a:endParaRPr>
          </a:p>
          <a:p>
            <a:pPr algn="just"/>
            <a:r>
              <a:rPr lang="pt-PT" sz="24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Os Colaboradores da </a:t>
            </a:r>
            <a:r>
              <a:rPr lang="pt-PT" sz="2400" b="1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ENDIAMA, </a:t>
            </a:r>
            <a:r>
              <a:rPr lang="pt-PT" sz="24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passam a contar com benefícios e preçário diferenciados com o resultado de um protocolo assinado com o ATLANTICO. </a:t>
            </a:r>
          </a:p>
          <a:p>
            <a:pPr algn="just"/>
            <a:endParaRPr lang="pt-PT" sz="2400" spc="-175" dirty="0">
              <a:solidFill>
                <a:schemeClr val="bg1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algn="just"/>
            <a:r>
              <a:rPr lang="pt-PT" sz="24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O vosso sucesso é nosso sucesso. </a:t>
            </a:r>
          </a:p>
          <a:p>
            <a:pPr algn="just"/>
            <a:endParaRPr lang="pt-PT" sz="2400" spc="-175" dirty="0">
              <a:solidFill>
                <a:schemeClr val="bg1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algn="just"/>
            <a:r>
              <a:rPr lang="pt-PT" sz="2400" b="1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Contactos da equipa de gestão de Protocolos Colaboradores  Empresas: </a:t>
            </a:r>
          </a:p>
          <a:p>
            <a:pPr algn="just"/>
            <a:endParaRPr lang="pt-PT" sz="2400" spc="-175" dirty="0">
              <a:solidFill>
                <a:schemeClr val="bg1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algn="just"/>
            <a:r>
              <a:rPr lang="pt-PT" sz="24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E-mail: </a:t>
            </a:r>
            <a:r>
              <a:rPr lang="pt-PT" sz="2400" u="sng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atlantico.protocolo@atlantico.ao </a:t>
            </a:r>
          </a:p>
          <a:p>
            <a:pPr algn="just"/>
            <a:r>
              <a:rPr lang="pt-PT" sz="24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Telemóvel: (+244) 923 169 005 </a:t>
            </a:r>
          </a:p>
          <a:p>
            <a:pPr algn="just"/>
            <a:endParaRPr lang="pt-PT" sz="2400" spc="-175" dirty="0">
              <a:solidFill>
                <a:schemeClr val="bg1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algn="just"/>
            <a:r>
              <a:rPr lang="pt-PT" sz="24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Nota: A ficha técnica dos benefícios consta no anexo.</a:t>
            </a:r>
          </a:p>
          <a:p>
            <a:endParaRPr lang="pt-PT" sz="3200" spc="-175" dirty="0">
              <a:solidFill>
                <a:schemeClr val="bg1"/>
              </a:solidFill>
              <a:latin typeface="Gotham Bold" panose="02000604030000020004" pitchFamily="2" charset="0"/>
              <a:ea typeface="+mj-ea"/>
              <a:cs typeface="+mj-cs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0D80C93C-B3EB-A24F-AA7B-3239A5F8E3C0}"/>
              </a:ext>
            </a:extLst>
          </p:cNvPr>
          <p:cNvSpPr txBox="1">
            <a:spLocks/>
          </p:cNvSpPr>
          <p:nvPr/>
        </p:nvSpPr>
        <p:spPr>
          <a:xfrm>
            <a:off x="972349" y="6209070"/>
            <a:ext cx="85997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PT" sz="3200" b="1" dirty="0">
              <a:solidFill>
                <a:srgbClr val="0099B5"/>
              </a:solidFill>
              <a:latin typeface="Gotham Bold" panose="02000604030000020004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4A1A20-9117-4837-933C-E4E096C93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8391" y="3362016"/>
            <a:ext cx="2608468" cy="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59397" y="-14236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4902D27A-DFDA-5C46-A3C2-D04D33EE20DC}"/>
              </a:ext>
            </a:extLst>
          </p:cNvPr>
          <p:cNvGrpSpPr/>
          <p:nvPr/>
        </p:nvGrpSpPr>
        <p:grpSpPr>
          <a:xfrm>
            <a:off x="-59397" y="539423"/>
            <a:ext cx="10818518" cy="10829741"/>
            <a:chOff x="62468" y="627901"/>
            <a:chExt cx="10818518" cy="10829741"/>
          </a:xfrm>
        </p:grpSpPr>
        <p:sp>
          <p:nvSpPr>
            <p:cNvPr id="69" name="object 2">
              <a:extLst>
                <a:ext uri="{FF2B5EF4-FFF2-40B4-BE49-F238E27FC236}">
                  <a16:creationId xmlns:a16="http://schemas.microsoft.com/office/drawing/2014/main" id="{4C3560B2-4249-594C-BE8A-4690862CDD87}"/>
                </a:ext>
              </a:extLst>
            </p:cNvPr>
            <p:cNvSpPr/>
            <p:nvPr/>
          </p:nvSpPr>
          <p:spPr>
            <a:xfrm>
              <a:off x="62468" y="627901"/>
              <a:ext cx="10818518" cy="106706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3">
              <a:extLst>
                <a:ext uri="{FF2B5EF4-FFF2-40B4-BE49-F238E27FC236}">
                  <a16:creationId xmlns:a16="http://schemas.microsoft.com/office/drawing/2014/main" id="{0BCA97A2-0828-D442-8B8F-CA8A896A559A}"/>
                </a:ext>
              </a:extLst>
            </p:cNvPr>
            <p:cNvSpPr/>
            <p:nvPr/>
          </p:nvSpPr>
          <p:spPr>
            <a:xfrm>
              <a:off x="1038120" y="2045097"/>
              <a:ext cx="8870315" cy="9412545"/>
            </a:xfrm>
            <a:custGeom>
              <a:avLst/>
              <a:gdLst/>
              <a:ahLst/>
              <a:cxnLst/>
              <a:rect l="l" t="t" r="r" b="b"/>
              <a:pathLst>
                <a:path w="8870315" h="9515475">
                  <a:moveTo>
                    <a:pt x="7950354" y="0"/>
                  </a:moveTo>
                  <a:lnTo>
                    <a:pt x="919787" y="0"/>
                  </a:lnTo>
                  <a:lnTo>
                    <a:pt x="870937" y="1274"/>
                  </a:lnTo>
                  <a:lnTo>
                    <a:pt x="822752" y="5057"/>
                  </a:lnTo>
                  <a:lnTo>
                    <a:pt x="775294" y="11283"/>
                  </a:lnTo>
                  <a:lnTo>
                    <a:pt x="728628" y="19890"/>
                  </a:lnTo>
                  <a:lnTo>
                    <a:pt x="682816" y="30813"/>
                  </a:lnTo>
                  <a:lnTo>
                    <a:pt x="637923" y="43990"/>
                  </a:lnTo>
                  <a:lnTo>
                    <a:pt x="594012" y="59356"/>
                  </a:lnTo>
                  <a:lnTo>
                    <a:pt x="551146" y="76849"/>
                  </a:lnTo>
                  <a:lnTo>
                    <a:pt x="509389" y="96404"/>
                  </a:lnTo>
                  <a:lnTo>
                    <a:pt x="468805" y="117958"/>
                  </a:lnTo>
                  <a:lnTo>
                    <a:pt x="429458" y="141447"/>
                  </a:lnTo>
                  <a:lnTo>
                    <a:pt x="391410" y="166808"/>
                  </a:lnTo>
                  <a:lnTo>
                    <a:pt x="354725" y="193978"/>
                  </a:lnTo>
                  <a:lnTo>
                    <a:pt x="319468" y="222892"/>
                  </a:lnTo>
                  <a:lnTo>
                    <a:pt x="285701" y="253488"/>
                  </a:lnTo>
                  <a:lnTo>
                    <a:pt x="253488" y="285701"/>
                  </a:lnTo>
                  <a:lnTo>
                    <a:pt x="222892" y="319468"/>
                  </a:lnTo>
                  <a:lnTo>
                    <a:pt x="193978" y="354725"/>
                  </a:lnTo>
                  <a:lnTo>
                    <a:pt x="166808" y="391410"/>
                  </a:lnTo>
                  <a:lnTo>
                    <a:pt x="141447" y="429458"/>
                  </a:lnTo>
                  <a:lnTo>
                    <a:pt x="117958" y="468805"/>
                  </a:lnTo>
                  <a:lnTo>
                    <a:pt x="96404" y="509389"/>
                  </a:lnTo>
                  <a:lnTo>
                    <a:pt x="76849" y="551146"/>
                  </a:lnTo>
                  <a:lnTo>
                    <a:pt x="59356" y="594012"/>
                  </a:lnTo>
                  <a:lnTo>
                    <a:pt x="43990" y="637923"/>
                  </a:lnTo>
                  <a:lnTo>
                    <a:pt x="30813" y="682816"/>
                  </a:lnTo>
                  <a:lnTo>
                    <a:pt x="19890" y="728628"/>
                  </a:lnTo>
                  <a:lnTo>
                    <a:pt x="11283" y="775294"/>
                  </a:lnTo>
                  <a:lnTo>
                    <a:pt x="5057" y="822752"/>
                  </a:lnTo>
                  <a:lnTo>
                    <a:pt x="1274" y="870937"/>
                  </a:lnTo>
                  <a:lnTo>
                    <a:pt x="0" y="919787"/>
                  </a:lnTo>
                  <a:lnTo>
                    <a:pt x="0" y="9515176"/>
                  </a:lnTo>
                  <a:lnTo>
                    <a:pt x="8870142" y="9515176"/>
                  </a:lnTo>
                  <a:lnTo>
                    <a:pt x="8870142" y="919787"/>
                  </a:lnTo>
                  <a:lnTo>
                    <a:pt x="8868867" y="870937"/>
                  </a:lnTo>
                  <a:lnTo>
                    <a:pt x="8865084" y="822752"/>
                  </a:lnTo>
                  <a:lnTo>
                    <a:pt x="8858858" y="775294"/>
                  </a:lnTo>
                  <a:lnTo>
                    <a:pt x="8850251" y="728628"/>
                  </a:lnTo>
                  <a:lnTo>
                    <a:pt x="8839328" y="682816"/>
                  </a:lnTo>
                  <a:lnTo>
                    <a:pt x="8826151" y="637923"/>
                  </a:lnTo>
                  <a:lnTo>
                    <a:pt x="8810785" y="594012"/>
                  </a:lnTo>
                  <a:lnTo>
                    <a:pt x="8793293" y="551146"/>
                  </a:lnTo>
                  <a:lnTo>
                    <a:pt x="8773738" y="509389"/>
                  </a:lnTo>
                  <a:lnTo>
                    <a:pt x="8752184" y="468805"/>
                  </a:lnTo>
                  <a:lnTo>
                    <a:pt x="8728694" y="429458"/>
                  </a:lnTo>
                  <a:lnTo>
                    <a:pt x="8703333" y="391410"/>
                  </a:lnTo>
                  <a:lnTo>
                    <a:pt x="8676163" y="354725"/>
                  </a:lnTo>
                  <a:lnTo>
                    <a:pt x="8647249" y="319468"/>
                  </a:lnTo>
                  <a:lnTo>
                    <a:pt x="8616654" y="285701"/>
                  </a:lnTo>
                  <a:lnTo>
                    <a:pt x="8584441" y="253488"/>
                  </a:lnTo>
                  <a:lnTo>
                    <a:pt x="8550673" y="222892"/>
                  </a:lnTo>
                  <a:lnTo>
                    <a:pt x="8515416" y="193978"/>
                  </a:lnTo>
                  <a:lnTo>
                    <a:pt x="8478731" y="166808"/>
                  </a:lnTo>
                  <a:lnTo>
                    <a:pt x="8440683" y="141447"/>
                  </a:lnTo>
                  <a:lnTo>
                    <a:pt x="8401336" y="117958"/>
                  </a:lnTo>
                  <a:lnTo>
                    <a:pt x="8360752" y="96404"/>
                  </a:lnTo>
                  <a:lnTo>
                    <a:pt x="8318995" y="76849"/>
                  </a:lnTo>
                  <a:lnTo>
                    <a:pt x="8276130" y="59356"/>
                  </a:lnTo>
                  <a:lnTo>
                    <a:pt x="8232218" y="43990"/>
                  </a:lnTo>
                  <a:lnTo>
                    <a:pt x="8187325" y="30813"/>
                  </a:lnTo>
                  <a:lnTo>
                    <a:pt x="8141514" y="19890"/>
                  </a:lnTo>
                  <a:lnTo>
                    <a:pt x="8094847" y="11283"/>
                  </a:lnTo>
                  <a:lnTo>
                    <a:pt x="8047389" y="5057"/>
                  </a:lnTo>
                  <a:lnTo>
                    <a:pt x="7999204" y="1274"/>
                  </a:lnTo>
                  <a:lnTo>
                    <a:pt x="7950354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14">
              <a:extLst>
                <a:ext uri="{FF2B5EF4-FFF2-40B4-BE49-F238E27FC236}">
                  <a16:creationId xmlns:a16="http://schemas.microsoft.com/office/drawing/2014/main" id="{C29E4EBE-FE3F-B444-9F27-EF89108F3E30}"/>
                </a:ext>
              </a:extLst>
            </p:cNvPr>
            <p:cNvSpPr/>
            <p:nvPr/>
          </p:nvSpPr>
          <p:spPr>
            <a:xfrm>
              <a:off x="1308031" y="2716530"/>
              <a:ext cx="4322381" cy="29025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5">
              <a:extLst>
                <a:ext uri="{FF2B5EF4-FFF2-40B4-BE49-F238E27FC236}">
                  <a16:creationId xmlns:a16="http://schemas.microsoft.com/office/drawing/2014/main" id="{F20B6D84-BE7B-8740-98B8-CB17012ED185}"/>
                </a:ext>
              </a:extLst>
            </p:cNvPr>
            <p:cNvSpPr/>
            <p:nvPr/>
          </p:nvSpPr>
          <p:spPr>
            <a:xfrm>
              <a:off x="1188307" y="2502092"/>
              <a:ext cx="4334946" cy="29025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3" name="object 16">
              <a:extLst>
                <a:ext uri="{FF2B5EF4-FFF2-40B4-BE49-F238E27FC236}">
                  <a16:creationId xmlns:a16="http://schemas.microsoft.com/office/drawing/2014/main" id="{2676DD4C-6B7C-2044-89C7-7BA1A11510E6}"/>
                </a:ext>
              </a:extLst>
            </p:cNvPr>
            <p:cNvSpPr/>
            <p:nvPr/>
          </p:nvSpPr>
          <p:spPr>
            <a:xfrm>
              <a:off x="1708643" y="3035616"/>
              <a:ext cx="3411854" cy="1985010"/>
            </a:xfrm>
            <a:custGeom>
              <a:avLst/>
              <a:gdLst/>
              <a:ahLst/>
              <a:cxnLst/>
              <a:rect l="l" t="t" r="r" b="b"/>
              <a:pathLst>
                <a:path w="3411854" h="1985010">
                  <a:moveTo>
                    <a:pt x="3125659" y="0"/>
                  </a:moveTo>
                  <a:lnTo>
                    <a:pt x="285578" y="0"/>
                  </a:lnTo>
                  <a:lnTo>
                    <a:pt x="239254" y="3737"/>
                  </a:lnTo>
                  <a:lnTo>
                    <a:pt x="195310" y="14559"/>
                  </a:lnTo>
                  <a:lnTo>
                    <a:pt x="154335" y="31876"/>
                  </a:lnTo>
                  <a:lnTo>
                    <a:pt x="116915" y="55102"/>
                  </a:lnTo>
                  <a:lnTo>
                    <a:pt x="83640" y="83647"/>
                  </a:lnTo>
                  <a:lnTo>
                    <a:pt x="55097" y="116924"/>
                  </a:lnTo>
                  <a:lnTo>
                    <a:pt x="31874" y="154344"/>
                  </a:lnTo>
                  <a:lnTo>
                    <a:pt x="14558" y="195321"/>
                  </a:lnTo>
                  <a:lnTo>
                    <a:pt x="3737" y="239266"/>
                  </a:lnTo>
                  <a:lnTo>
                    <a:pt x="0" y="285591"/>
                  </a:lnTo>
                  <a:lnTo>
                    <a:pt x="0" y="1699374"/>
                  </a:lnTo>
                  <a:lnTo>
                    <a:pt x="3737" y="1745699"/>
                  </a:lnTo>
                  <a:lnTo>
                    <a:pt x="14558" y="1789643"/>
                  </a:lnTo>
                  <a:lnTo>
                    <a:pt x="31874" y="1830620"/>
                  </a:lnTo>
                  <a:lnTo>
                    <a:pt x="55097" y="1868041"/>
                  </a:lnTo>
                  <a:lnTo>
                    <a:pt x="83640" y="1901318"/>
                  </a:lnTo>
                  <a:lnTo>
                    <a:pt x="116915" y="1929863"/>
                  </a:lnTo>
                  <a:lnTo>
                    <a:pt x="154335" y="1953088"/>
                  </a:lnTo>
                  <a:lnTo>
                    <a:pt x="195310" y="1970406"/>
                  </a:lnTo>
                  <a:lnTo>
                    <a:pt x="239254" y="1981227"/>
                  </a:lnTo>
                  <a:lnTo>
                    <a:pt x="285578" y="1984965"/>
                  </a:lnTo>
                  <a:lnTo>
                    <a:pt x="3125659" y="1984965"/>
                  </a:lnTo>
                  <a:lnTo>
                    <a:pt x="3171984" y="1981227"/>
                  </a:lnTo>
                  <a:lnTo>
                    <a:pt x="3215929" y="1970406"/>
                  </a:lnTo>
                  <a:lnTo>
                    <a:pt x="3256906" y="1953088"/>
                  </a:lnTo>
                  <a:lnTo>
                    <a:pt x="3294326" y="1929863"/>
                  </a:lnTo>
                  <a:lnTo>
                    <a:pt x="3327603" y="1901318"/>
                  </a:lnTo>
                  <a:lnTo>
                    <a:pt x="3356148" y="1868041"/>
                  </a:lnTo>
                  <a:lnTo>
                    <a:pt x="3379374" y="1830620"/>
                  </a:lnTo>
                  <a:lnTo>
                    <a:pt x="3396691" y="1789643"/>
                  </a:lnTo>
                  <a:lnTo>
                    <a:pt x="3407513" y="1745699"/>
                  </a:lnTo>
                  <a:lnTo>
                    <a:pt x="3411251" y="1699374"/>
                  </a:lnTo>
                  <a:lnTo>
                    <a:pt x="3411251" y="1540589"/>
                  </a:lnTo>
                  <a:lnTo>
                    <a:pt x="3408964" y="1494520"/>
                  </a:lnTo>
                  <a:lnTo>
                    <a:pt x="3402113" y="1449103"/>
                  </a:lnTo>
                  <a:lnTo>
                    <a:pt x="3390713" y="1404751"/>
                  </a:lnTo>
                  <a:lnTo>
                    <a:pt x="3374776" y="1361876"/>
                  </a:lnTo>
                  <a:lnTo>
                    <a:pt x="3354318" y="1320889"/>
                  </a:lnTo>
                  <a:lnTo>
                    <a:pt x="3329351" y="1282201"/>
                  </a:lnTo>
                  <a:lnTo>
                    <a:pt x="3301860" y="1240070"/>
                  </a:lnTo>
                  <a:lnTo>
                    <a:pt x="3278703" y="1195107"/>
                  </a:lnTo>
                  <a:lnTo>
                    <a:pt x="3260176" y="1147606"/>
                  </a:lnTo>
                  <a:lnTo>
                    <a:pt x="3246576" y="1097861"/>
                  </a:lnTo>
                  <a:lnTo>
                    <a:pt x="3238198" y="1046166"/>
                  </a:lnTo>
                  <a:lnTo>
                    <a:pt x="3235340" y="992815"/>
                  </a:lnTo>
                  <a:lnTo>
                    <a:pt x="3238198" y="939465"/>
                  </a:lnTo>
                  <a:lnTo>
                    <a:pt x="3246576" y="887770"/>
                  </a:lnTo>
                  <a:lnTo>
                    <a:pt x="3260176" y="838023"/>
                  </a:lnTo>
                  <a:lnTo>
                    <a:pt x="3278703" y="790520"/>
                  </a:lnTo>
                  <a:lnTo>
                    <a:pt x="3301860" y="745553"/>
                  </a:lnTo>
                  <a:lnTo>
                    <a:pt x="3329351" y="703417"/>
                  </a:lnTo>
                  <a:lnTo>
                    <a:pt x="3354318" y="664730"/>
                  </a:lnTo>
                  <a:lnTo>
                    <a:pt x="3374776" y="623745"/>
                  </a:lnTo>
                  <a:lnTo>
                    <a:pt x="3390713" y="580871"/>
                  </a:lnTo>
                  <a:lnTo>
                    <a:pt x="3402113" y="536520"/>
                  </a:lnTo>
                  <a:lnTo>
                    <a:pt x="3408964" y="491102"/>
                  </a:lnTo>
                  <a:lnTo>
                    <a:pt x="3411251" y="445029"/>
                  </a:lnTo>
                  <a:lnTo>
                    <a:pt x="3411251" y="285591"/>
                  </a:lnTo>
                  <a:lnTo>
                    <a:pt x="3407513" y="239266"/>
                  </a:lnTo>
                  <a:lnTo>
                    <a:pt x="3396691" y="195321"/>
                  </a:lnTo>
                  <a:lnTo>
                    <a:pt x="3379374" y="154344"/>
                  </a:lnTo>
                  <a:lnTo>
                    <a:pt x="3356148" y="116924"/>
                  </a:lnTo>
                  <a:lnTo>
                    <a:pt x="3327603" y="83647"/>
                  </a:lnTo>
                  <a:lnTo>
                    <a:pt x="3294326" y="55102"/>
                  </a:lnTo>
                  <a:lnTo>
                    <a:pt x="3256906" y="31876"/>
                  </a:lnTo>
                  <a:lnTo>
                    <a:pt x="3215929" y="14559"/>
                  </a:lnTo>
                  <a:lnTo>
                    <a:pt x="3171984" y="3737"/>
                  </a:lnTo>
                  <a:lnTo>
                    <a:pt x="3125659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4" name="object 17">
              <a:extLst>
                <a:ext uri="{FF2B5EF4-FFF2-40B4-BE49-F238E27FC236}">
                  <a16:creationId xmlns:a16="http://schemas.microsoft.com/office/drawing/2014/main" id="{2A27E90C-BED9-6A42-9EFA-9F8DFB1CDC97}"/>
                </a:ext>
              </a:extLst>
            </p:cNvPr>
            <p:cNvSpPr/>
            <p:nvPr/>
          </p:nvSpPr>
          <p:spPr>
            <a:xfrm>
              <a:off x="1969721" y="3726385"/>
              <a:ext cx="2708275" cy="608965"/>
            </a:xfrm>
            <a:custGeom>
              <a:avLst/>
              <a:gdLst/>
              <a:ahLst/>
              <a:cxnLst/>
              <a:rect l="l" t="t" r="r" b="b"/>
              <a:pathLst>
                <a:path w="2708275" h="608964">
                  <a:moveTo>
                    <a:pt x="231134" y="0"/>
                  </a:moveTo>
                  <a:lnTo>
                    <a:pt x="165167" y="0"/>
                  </a:lnTo>
                  <a:lnTo>
                    <a:pt x="165167" y="109202"/>
                  </a:lnTo>
                  <a:lnTo>
                    <a:pt x="164489" y="109328"/>
                  </a:lnTo>
                  <a:lnTo>
                    <a:pt x="119735" y="122760"/>
                  </a:lnTo>
                  <a:lnTo>
                    <a:pt x="80158" y="145925"/>
                  </a:lnTo>
                  <a:lnTo>
                    <a:pt x="47073" y="177250"/>
                  </a:lnTo>
                  <a:lnTo>
                    <a:pt x="21803" y="215165"/>
                  </a:lnTo>
                  <a:lnTo>
                    <a:pt x="5671" y="258098"/>
                  </a:lnTo>
                  <a:lnTo>
                    <a:pt x="0" y="304476"/>
                  </a:lnTo>
                  <a:lnTo>
                    <a:pt x="5672" y="350894"/>
                  </a:lnTo>
                  <a:lnTo>
                    <a:pt x="21808" y="393856"/>
                  </a:lnTo>
                  <a:lnTo>
                    <a:pt x="47084" y="431793"/>
                  </a:lnTo>
                  <a:lnTo>
                    <a:pt x="80178" y="463135"/>
                  </a:lnTo>
                  <a:lnTo>
                    <a:pt x="119766" y="486310"/>
                  </a:lnTo>
                  <a:lnTo>
                    <a:pt x="164526" y="499750"/>
                  </a:lnTo>
                  <a:lnTo>
                    <a:pt x="165167" y="499850"/>
                  </a:lnTo>
                  <a:lnTo>
                    <a:pt x="165167" y="608953"/>
                  </a:lnTo>
                  <a:lnTo>
                    <a:pt x="231134" y="608953"/>
                  </a:lnTo>
                  <a:lnTo>
                    <a:pt x="231134" y="499850"/>
                  </a:lnTo>
                  <a:lnTo>
                    <a:pt x="231812" y="499737"/>
                  </a:lnTo>
                  <a:lnTo>
                    <a:pt x="276533" y="486303"/>
                  </a:lnTo>
                  <a:lnTo>
                    <a:pt x="316089" y="463131"/>
                  </a:lnTo>
                  <a:lnTo>
                    <a:pt x="345347" y="435404"/>
                  </a:lnTo>
                  <a:lnTo>
                    <a:pt x="165167" y="435404"/>
                  </a:lnTo>
                  <a:lnTo>
                    <a:pt x="164124" y="435115"/>
                  </a:lnTo>
                  <a:lnTo>
                    <a:pt x="123293" y="416846"/>
                  </a:lnTo>
                  <a:lnTo>
                    <a:pt x="91389" y="387074"/>
                  </a:lnTo>
                  <a:lnTo>
                    <a:pt x="70626" y="348663"/>
                  </a:lnTo>
                  <a:lnTo>
                    <a:pt x="63214" y="304476"/>
                  </a:lnTo>
                  <a:lnTo>
                    <a:pt x="70627" y="260343"/>
                  </a:lnTo>
                  <a:lnTo>
                    <a:pt x="91391" y="221958"/>
                  </a:lnTo>
                  <a:lnTo>
                    <a:pt x="123295" y="192182"/>
                  </a:lnTo>
                  <a:lnTo>
                    <a:pt x="164124" y="173875"/>
                  </a:lnTo>
                  <a:lnTo>
                    <a:pt x="165167" y="173611"/>
                  </a:lnTo>
                  <a:lnTo>
                    <a:pt x="345317" y="173611"/>
                  </a:lnTo>
                  <a:lnTo>
                    <a:pt x="316075" y="145916"/>
                  </a:lnTo>
                  <a:lnTo>
                    <a:pt x="276515" y="122755"/>
                  </a:lnTo>
                  <a:lnTo>
                    <a:pt x="231812" y="109328"/>
                  </a:lnTo>
                  <a:lnTo>
                    <a:pt x="231134" y="109202"/>
                  </a:lnTo>
                  <a:lnTo>
                    <a:pt x="231134" y="0"/>
                  </a:lnTo>
                  <a:close/>
                </a:path>
                <a:path w="2708275" h="608964">
                  <a:moveTo>
                    <a:pt x="231134" y="173611"/>
                  </a:moveTo>
                  <a:lnTo>
                    <a:pt x="165167" y="173611"/>
                  </a:lnTo>
                  <a:lnTo>
                    <a:pt x="165167" y="435404"/>
                  </a:lnTo>
                  <a:lnTo>
                    <a:pt x="345347" y="435404"/>
                  </a:lnTo>
                  <a:lnTo>
                    <a:pt x="231134" y="435379"/>
                  </a:lnTo>
                  <a:lnTo>
                    <a:pt x="231134" y="173611"/>
                  </a:lnTo>
                  <a:close/>
                </a:path>
                <a:path w="2708275" h="608964">
                  <a:moveTo>
                    <a:pt x="345317" y="173611"/>
                  </a:moveTo>
                  <a:lnTo>
                    <a:pt x="231134" y="173611"/>
                  </a:lnTo>
                  <a:lnTo>
                    <a:pt x="232114" y="173875"/>
                  </a:lnTo>
                  <a:lnTo>
                    <a:pt x="272977" y="192196"/>
                  </a:lnTo>
                  <a:lnTo>
                    <a:pt x="304903" y="221977"/>
                  </a:lnTo>
                  <a:lnTo>
                    <a:pt x="325682" y="260357"/>
                  </a:lnTo>
                  <a:lnTo>
                    <a:pt x="333099" y="304476"/>
                  </a:lnTo>
                  <a:lnTo>
                    <a:pt x="325679" y="348668"/>
                  </a:lnTo>
                  <a:lnTo>
                    <a:pt x="304898" y="387079"/>
                  </a:lnTo>
                  <a:lnTo>
                    <a:pt x="272973" y="416848"/>
                  </a:lnTo>
                  <a:lnTo>
                    <a:pt x="232114" y="435115"/>
                  </a:lnTo>
                  <a:lnTo>
                    <a:pt x="231134" y="435379"/>
                  </a:lnTo>
                  <a:lnTo>
                    <a:pt x="345374" y="435379"/>
                  </a:lnTo>
                  <a:lnTo>
                    <a:pt x="349159" y="431792"/>
                  </a:lnTo>
                  <a:lnTo>
                    <a:pt x="374418" y="393856"/>
                  </a:lnTo>
                  <a:lnTo>
                    <a:pt x="390544" y="350894"/>
                  </a:lnTo>
                  <a:lnTo>
                    <a:pt x="396214" y="304476"/>
                  </a:lnTo>
                  <a:lnTo>
                    <a:pt x="390542" y="258092"/>
                  </a:lnTo>
                  <a:lnTo>
                    <a:pt x="374413" y="215157"/>
                  </a:lnTo>
                  <a:lnTo>
                    <a:pt x="349149" y="177241"/>
                  </a:lnTo>
                  <a:lnTo>
                    <a:pt x="345317" y="173611"/>
                  </a:lnTo>
                  <a:close/>
                </a:path>
                <a:path w="2708275" h="608964">
                  <a:moveTo>
                    <a:pt x="2565396" y="162503"/>
                  </a:moveTo>
                  <a:lnTo>
                    <a:pt x="2520492" y="169768"/>
                  </a:lnTo>
                  <a:lnTo>
                    <a:pt x="2481456" y="189989"/>
                  </a:lnTo>
                  <a:lnTo>
                    <a:pt x="2450650" y="220807"/>
                  </a:lnTo>
                  <a:lnTo>
                    <a:pt x="2430435" y="259860"/>
                  </a:lnTo>
                  <a:lnTo>
                    <a:pt x="2423172" y="304790"/>
                  </a:lnTo>
                  <a:lnTo>
                    <a:pt x="2430435" y="349727"/>
                  </a:lnTo>
                  <a:lnTo>
                    <a:pt x="2450650" y="388788"/>
                  </a:lnTo>
                  <a:lnTo>
                    <a:pt x="2481456" y="419611"/>
                  </a:lnTo>
                  <a:lnTo>
                    <a:pt x="2520492" y="439836"/>
                  </a:lnTo>
                  <a:lnTo>
                    <a:pt x="2565396" y="447102"/>
                  </a:lnTo>
                  <a:lnTo>
                    <a:pt x="2610343" y="439836"/>
                  </a:lnTo>
                  <a:lnTo>
                    <a:pt x="2649417" y="419611"/>
                  </a:lnTo>
                  <a:lnTo>
                    <a:pt x="2673251" y="395786"/>
                  </a:lnTo>
                  <a:lnTo>
                    <a:pt x="2565396" y="395786"/>
                  </a:lnTo>
                  <a:lnTo>
                    <a:pt x="2530030" y="388625"/>
                  </a:lnTo>
                  <a:lnTo>
                    <a:pt x="2501118" y="369108"/>
                  </a:lnTo>
                  <a:lnTo>
                    <a:pt x="2481608" y="340180"/>
                  </a:lnTo>
                  <a:lnTo>
                    <a:pt x="2474450" y="304790"/>
                  </a:lnTo>
                  <a:lnTo>
                    <a:pt x="2481608" y="269413"/>
                  </a:lnTo>
                  <a:lnTo>
                    <a:pt x="2501118" y="240489"/>
                  </a:lnTo>
                  <a:lnTo>
                    <a:pt x="2530030" y="220969"/>
                  </a:lnTo>
                  <a:lnTo>
                    <a:pt x="2565396" y="213807"/>
                  </a:lnTo>
                  <a:lnTo>
                    <a:pt x="2673248" y="213807"/>
                  </a:lnTo>
                  <a:lnTo>
                    <a:pt x="2649417" y="189989"/>
                  </a:lnTo>
                  <a:lnTo>
                    <a:pt x="2610343" y="169768"/>
                  </a:lnTo>
                  <a:lnTo>
                    <a:pt x="2565396" y="162503"/>
                  </a:lnTo>
                  <a:close/>
                </a:path>
                <a:path w="2708275" h="608964">
                  <a:moveTo>
                    <a:pt x="2673248" y="213807"/>
                  </a:moveTo>
                  <a:lnTo>
                    <a:pt x="2565396" y="213807"/>
                  </a:lnTo>
                  <a:lnTo>
                    <a:pt x="2600821" y="220969"/>
                  </a:lnTo>
                  <a:lnTo>
                    <a:pt x="2629776" y="240489"/>
                  </a:lnTo>
                  <a:lnTo>
                    <a:pt x="2649312" y="269413"/>
                  </a:lnTo>
                  <a:lnTo>
                    <a:pt x="2656480" y="304790"/>
                  </a:lnTo>
                  <a:lnTo>
                    <a:pt x="2649312" y="340180"/>
                  </a:lnTo>
                  <a:lnTo>
                    <a:pt x="2629776" y="369108"/>
                  </a:lnTo>
                  <a:lnTo>
                    <a:pt x="2600821" y="388625"/>
                  </a:lnTo>
                  <a:lnTo>
                    <a:pt x="2565396" y="395786"/>
                  </a:lnTo>
                  <a:lnTo>
                    <a:pt x="2673251" y="395786"/>
                  </a:lnTo>
                  <a:lnTo>
                    <a:pt x="2680253" y="388788"/>
                  </a:lnTo>
                  <a:lnTo>
                    <a:pt x="2700488" y="349727"/>
                  </a:lnTo>
                  <a:lnTo>
                    <a:pt x="2707758" y="304790"/>
                  </a:lnTo>
                  <a:lnTo>
                    <a:pt x="2700488" y="259860"/>
                  </a:lnTo>
                  <a:lnTo>
                    <a:pt x="2680253" y="220807"/>
                  </a:lnTo>
                  <a:lnTo>
                    <a:pt x="2673248" y="213807"/>
                  </a:lnTo>
                  <a:close/>
                </a:path>
                <a:path w="2708275" h="608964">
                  <a:moveTo>
                    <a:pt x="2318329" y="162541"/>
                  </a:moveTo>
                  <a:lnTo>
                    <a:pt x="2263831" y="173311"/>
                  </a:lnTo>
                  <a:lnTo>
                    <a:pt x="2217737" y="204169"/>
                  </a:lnTo>
                  <a:lnTo>
                    <a:pt x="2186835" y="250269"/>
                  </a:lnTo>
                  <a:lnTo>
                    <a:pt x="2176080" y="304790"/>
                  </a:lnTo>
                  <a:lnTo>
                    <a:pt x="2178811" y="332782"/>
                  </a:lnTo>
                  <a:lnTo>
                    <a:pt x="2199897" y="383710"/>
                  </a:lnTo>
                  <a:lnTo>
                    <a:pt x="2239419" y="423255"/>
                  </a:lnTo>
                  <a:lnTo>
                    <a:pt x="2290407" y="444349"/>
                  </a:lnTo>
                  <a:lnTo>
                    <a:pt x="2318404" y="447077"/>
                  </a:lnTo>
                  <a:lnTo>
                    <a:pt x="2346426" y="444344"/>
                  </a:lnTo>
                  <a:lnTo>
                    <a:pt x="2372963" y="436318"/>
                  </a:lnTo>
                  <a:lnTo>
                    <a:pt x="2397387" y="423255"/>
                  </a:lnTo>
                  <a:lnTo>
                    <a:pt x="2419088" y="405411"/>
                  </a:lnTo>
                  <a:lnTo>
                    <a:pt x="2421136" y="403363"/>
                  </a:lnTo>
                  <a:lnTo>
                    <a:pt x="2413524" y="395749"/>
                  </a:lnTo>
                  <a:lnTo>
                    <a:pt x="2318392" y="395749"/>
                  </a:lnTo>
                  <a:lnTo>
                    <a:pt x="2300491" y="393995"/>
                  </a:lnTo>
                  <a:lnTo>
                    <a:pt x="2254084" y="369098"/>
                  </a:lnTo>
                  <a:lnTo>
                    <a:pt x="2229134" y="322689"/>
                  </a:lnTo>
                  <a:lnTo>
                    <a:pt x="2227383" y="304790"/>
                  </a:lnTo>
                  <a:lnTo>
                    <a:pt x="2229134" y="286892"/>
                  </a:lnTo>
                  <a:lnTo>
                    <a:pt x="2254084" y="240419"/>
                  </a:lnTo>
                  <a:lnTo>
                    <a:pt x="2318363" y="213854"/>
                  </a:lnTo>
                  <a:lnTo>
                    <a:pt x="2413492" y="213854"/>
                  </a:lnTo>
                  <a:lnTo>
                    <a:pt x="2421073" y="206268"/>
                  </a:lnTo>
                  <a:lnTo>
                    <a:pt x="2418957" y="204144"/>
                  </a:lnTo>
                  <a:lnTo>
                    <a:pt x="2397261" y="186330"/>
                  </a:lnTo>
                  <a:lnTo>
                    <a:pt x="2372861" y="173291"/>
                  </a:lnTo>
                  <a:lnTo>
                    <a:pt x="2346337" y="165271"/>
                  </a:lnTo>
                  <a:lnTo>
                    <a:pt x="2318329" y="162541"/>
                  </a:lnTo>
                  <a:close/>
                </a:path>
                <a:path w="2708275" h="608964">
                  <a:moveTo>
                    <a:pt x="2384836" y="367050"/>
                  </a:moveTo>
                  <a:lnTo>
                    <a:pt x="2353271" y="388880"/>
                  </a:lnTo>
                  <a:lnTo>
                    <a:pt x="2318392" y="395749"/>
                  </a:lnTo>
                  <a:lnTo>
                    <a:pt x="2413524" y="395749"/>
                  </a:lnTo>
                  <a:lnTo>
                    <a:pt x="2384836" y="367050"/>
                  </a:lnTo>
                  <a:close/>
                </a:path>
                <a:path w="2708275" h="608964">
                  <a:moveTo>
                    <a:pt x="2413492" y="213854"/>
                  </a:moveTo>
                  <a:lnTo>
                    <a:pt x="2318363" y="213854"/>
                  </a:lnTo>
                  <a:lnTo>
                    <a:pt x="2352624" y="220509"/>
                  </a:lnTo>
                  <a:lnTo>
                    <a:pt x="2382737" y="240457"/>
                  </a:lnTo>
                  <a:lnTo>
                    <a:pt x="2384823" y="242543"/>
                  </a:lnTo>
                  <a:lnTo>
                    <a:pt x="2413492" y="213854"/>
                  </a:lnTo>
                  <a:close/>
                </a:path>
                <a:path w="2708275" h="608964">
                  <a:moveTo>
                    <a:pt x="2142795" y="167102"/>
                  </a:moveTo>
                  <a:lnTo>
                    <a:pt x="2089544" y="167102"/>
                  </a:lnTo>
                  <a:lnTo>
                    <a:pt x="2089544" y="442478"/>
                  </a:lnTo>
                  <a:lnTo>
                    <a:pt x="2142795" y="442478"/>
                  </a:lnTo>
                  <a:lnTo>
                    <a:pt x="2142795" y="167102"/>
                  </a:lnTo>
                  <a:close/>
                </a:path>
                <a:path w="2708275" h="608964">
                  <a:moveTo>
                    <a:pt x="1982125" y="216948"/>
                  </a:moveTo>
                  <a:lnTo>
                    <a:pt x="1928498" y="216948"/>
                  </a:lnTo>
                  <a:lnTo>
                    <a:pt x="1928498" y="442478"/>
                  </a:lnTo>
                  <a:lnTo>
                    <a:pt x="1982125" y="442478"/>
                  </a:lnTo>
                  <a:lnTo>
                    <a:pt x="1982125" y="216948"/>
                  </a:lnTo>
                  <a:close/>
                </a:path>
                <a:path w="2708275" h="608964">
                  <a:moveTo>
                    <a:pt x="2067606" y="167115"/>
                  </a:moveTo>
                  <a:lnTo>
                    <a:pt x="1843030" y="167115"/>
                  </a:lnTo>
                  <a:lnTo>
                    <a:pt x="1843030" y="216948"/>
                  </a:lnTo>
                  <a:lnTo>
                    <a:pt x="2067606" y="216948"/>
                  </a:lnTo>
                  <a:lnTo>
                    <a:pt x="2067606" y="167115"/>
                  </a:lnTo>
                  <a:close/>
                </a:path>
                <a:path w="2708275" h="608964">
                  <a:moveTo>
                    <a:pt x="1628683" y="167115"/>
                  </a:moveTo>
                  <a:lnTo>
                    <a:pt x="1580370" y="167115"/>
                  </a:lnTo>
                  <a:lnTo>
                    <a:pt x="1580370" y="442478"/>
                  </a:lnTo>
                  <a:lnTo>
                    <a:pt x="1632867" y="442478"/>
                  </a:lnTo>
                  <a:lnTo>
                    <a:pt x="1632867" y="256503"/>
                  </a:lnTo>
                  <a:lnTo>
                    <a:pt x="1697932" y="256503"/>
                  </a:lnTo>
                  <a:lnTo>
                    <a:pt x="1628683" y="167115"/>
                  </a:lnTo>
                  <a:close/>
                </a:path>
                <a:path w="2708275" h="608964">
                  <a:moveTo>
                    <a:pt x="1697932" y="256503"/>
                  </a:moveTo>
                  <a:lnTo>
                    <a:pt x="1632867" y="256503"/>
                  </a:lnTo>
                  <a:lnTo>
                    <a:pt x="1775242" y="440267"/>
                  </a:lnTo>
                  <a:lnTo>
                    <a:pt x="1777152" y="442478"/>
                  </a:lnTo>
                  <a:lnTo>
                    <a:pt x="1821029" y="442478"/>
                  </a:lnTo>
                  <a:lnTo>
                    <a:pt x="1821029" y="347700"/>
                  </a:lnTo>
                  <a:lnTo>
                    <a:pt x="1768582" y="347700"/>
                  </a:lnTo>
                  <a:lnTo>
                    <a:pt x="1697932" y="256503"/>
                  </a:lnTo>
                  <a:close/>
                </a:path>
                <a:path w="2708275" h="608964">
                  <a:moveTo>
                    <a:pt x="1821029" y="167115"/>
                  </a:moveTo>
                  <a:lnTo>
                    <a:pt x="1768582" y="167115"/>
                  </a:lnTo>
                  <a:lnTo>
                    <a:pt x="1768582" y="347700"/>
                  </a:lnTo>
                  <a:lnTo>
                    <a:pt x="1821029" y="347700"/>
                  </a:lnTo>
                  <a:lnTo>
                    <a:pt x="1821029" y="167115"/>
                  </a:lnTo>
                  <a:close/>
                </a:path>
                <a:path w="2708275" h="608964">
                  <a:moveTo>
                    <a:pt x="1445886" y="165205"/>
                  </a:moveTo>
                  <a:lnTo>
                    <a:pt x="1398114" y="165205"/>
                  </a:lnTo>
                  <a:lnTo>
                    <a:pt x="1276949" y="442491"/>
                  </a:lnTo>
                  <a:lnTo>
                    <a:pt x="1331921" y="442491"/>
                  </a:lnTo>
                  <a:lnTo>
                    <a:pt x="1359627" y="377441"/>
                  </a:lnTo>
                  <a:lnTo>
                    <a:pt x="1538598" y="377441"/>
                  </a:lnTo>
                  <a:lnTo>
                    <a:pt x="1517669" y="329531"/>
                  </a:lnTo>
                  <a:lnTo>
                    <a:pt x="1379518" y="329531"/>
                  </a:lnTo>
                  <a:lnTo>
                    <a:pt x="1421221" y="232214"/>
                  </a:lnTo>
                  <a:lnTo>
                    <a:pt x="1475158" y="232214"/>
                  </a:lnTo>
                  <a:lnTo>
                    <a:pt x="1445886" y="165205"/>
                  </a:lnTo>
                  <a:close/>
                </a:path>
                <a:path w="2708275" h="608964">
                  <a:moveTo>
                    <a:pt x="1538598" y="377441"/>
                  </a:moveTo>
                  <a:lnTo>
                    <a:pt x="1483142" y="377441"/>
                  </a:lnTo>
                  <a:lnTo>
                    <a:pt x="1510483" y="442491"/>
                  </a:lnTo>
                  <a:lnTo>
                    <a:pt x="1567014" y="442491"/>
                  </a:lnTo>
                  <a:lnTo>
                    <a:pt x="1538598" y="377441"/>
                  </a:lnTo>
                  <a:close/>
                </a:path>
                <a:path w="2708275" h="608964">
                  <a:moveTo>
                    <a:pt x="1475158" y="232214"/>
                  </a:moveTo>
                  <a:lnTo>
                    <a:pt x="1421221" y="232214"/>
                  </a:lnTo>
                  <a:lnTo>
                    <a:pt x="1463276" y="329531"/>
                  </a:lnTo>
                  <a:lnTo>
                    <a:pt x="1517669" y="329531"/>
                  </a:lnTo>
                  <a:lnTo>
                    <a:pt x="1475158" y="232214"/>
                  </a:lnTo>
                  <a:close/>
                </a:path>
                <a:path w="2708275" h="608964">
                  <a:moveTo>
                    <a:pt x="1127927" y="167115"/>
                  </a:moveTo>
                  <a:lnTo>
                    <a:pt x="1074689" y="167115"/>
                  </a:lnTo>
                  <a:lnTo>
                    <a:pt x="1074689" y="442478"/>
                  </a:lnTo>
                  <a:lnTo>
                    <a:pt x="1269599" y="442478"/>
                  </a:lnTo>
                  <a:lnTo>
                    <a:pt x="1269599" y="393474"/>
                  </a:lnTo>
                  <a:lnTo>
                    <a:pt x="1127927" y="393474"/>
                  </a:lnTo>
                  <a:lnTo>
                    <a:pt x="1127927" y="167115"/>
                  </a:lnTo>
                  <a:close/>
                </a:path>
                <a:path w="2708275" h="608964">
                  <a:moveTo>
                    <a:pt x="757120" y="165205"/>
                  </a:moveTo>
                  <a:lnTo>
                    <a:pt x="709335" y="165205"/>
                  </a:lnTo>
                  <a:lnTo>
                    <a:pt x="588195" y="442491"/>
                  </a:lnTo>
                  <a:lnTo>
                    <a:pt x="643210" y="442478"/>
                  </a:lnTo>
                  <a:lnTo>
                    <a:pt x="670911" y="377441"/>
                  </a:lnTo>
                  <a:lnTo>
                    <a:pt x="849851" y="377441"/>
                  </a:lnTo>
                  <a:lnTo>
                    <a:pt x="828918" y="329531"/>
                  </a:lnTo>
                  <a:lnTo>
                    <a:pt x="690739" y="329531"/>
                  </a:lnTo>
                  <a:lnTo>
                    <a:pt x="732467" y="232227"/>
                  </a:lnTo>
                  <a:lnTo>
                    <a:pt x="786403" y="232227"/>
                  </a:lnTo>
                  <a:lnTo>
                    <a:pt x="757120" y="165205"/>
                  </a:lnTo>
                  <a:close/>
                </a:path>
                <a:path w="2708275" h="608964">
                  <a:moveTo>
                    <a:pt x="849851" y="377441"/>
                  </a:moveTo>
                  <a:lnTo>
                    <a:pt x="794413" y="377441"/>
                  </a:lnTo>
                  <a:lnTo>
                    <a:pt x="821692" y="442491"/>
                  </a:lnTo>
                  <a:lnTo>
                    <a:pt x="878272" y="442491"/>
                  </a:lnTo>
                  <a:lnTo>
                    <a:pt x="849851" y="377441"/>
                  </a:lnTo>
                  <a:close/>
                </a:path>
                <a:path w="2708275" h="608964">
                  <a:moveTo>
                    <a:pt x="967296" y="216948"/>
                  </a:moveTo>
                  <a:lnTo>
                    <a:pt x="913630" y="216948"/>
                  </a:lnTo>
                  <a:lnTo>
                    <a:pt x="913630" y="442478"/>
                  </a:lnTo>
                  <a:lnTo>
                    <a:pt x="967296" y="442478"/>
                  </a:lnTo>
                  <a:lnTo>
                    <a:pt x="967296" y="216948"/>
                  </a:lnTo>
                  <a:close/>
                </a:path>
                <a:path w="2708275" h="608964">
                  <a:moveTo>
                    <a:pt x="786403" y="232227"/>
                  </a:moveTo>
                  <a:lnTo>
                    <a:pt x="732467" y="232227"/>
                  </a:lnTo>
                  <a:lnTo>
                    <a:pt x="774497" y="329531"/>
                  </a:lnTo>
                  <a:lnTo>
                    <a:pt x="828918" y="329531"/>
                  </a:lnTo>
                  <a:lnTo>
                    <a:pt x="786403" y="232227"/>
                  </a:lnTo>
                  <a:close/>
                </a:path>
                <a:path w="2708275" h="608964">
                  <a:moveTo>
                    <a:pt x="1052788" y="167115"/>
                  </a:moveTo>
                  <a:lnTo>
                    <a:pt x="828175" y="167115"/>
                  </a:lnTo>
                  <a:lnTo>
                    <a:pt x="828175" y="216948"/>
                  </a:lnTo>
                  <a:lnTo>
                    <a:pt x="1052788" y="216948"/>
                  </a:lnTo>
                  <a:lnTo>
                    <a:pt x="1052788" y="167115"/>
                  </a:lnTo>
                  <a:close/>
                </a:path>
              </a:pathLst>
            </a:custGeom>
            <a:solidFill>
              <a:srgbClr val="009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9AB3134B-3F44-2A4C-9CD5-67A3503E6546}"/>
                </a:ext>
              </a:extLst>
            </p:cNvPr>
            <p:cNvSpPr/>
            <p:nvPr/>
          </p:nvSpPr>
          <p:spPr>
            <a:xfrm>
              <a:off x="5371554" y="2783784"/>
              <a:ext cx="4322378" cy="29025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9">
              <a:extLst>
                <a:ext uri="{FF2B5EF4-FFF2-40B4-BE49-F238E27FC236}">
                  <a16:creationId xmlns:a16="http://schemas.microsoft.com/office/drawing/2014/main" id="{08FA490B-7000-4747-820E-BD1958E17AC0}"/>
                </a:ext>
              </a:extLst>
            </p:cNvPr>
            <p:cNvSpPr/>
            <p:nvPr/>
          </p:nvSpPr>
          <p:spPr>
            <a:xfrm>
              <a:off x="5358986" y="2576856"/>
              <a:ext cx="4334946" cy="2902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0">
              <a:extLst>
                <a:ext uri="{FF2B5EF4-FFF2-40B4-BE49-F238E27FC236}">
                  <a16:creationId xmlns:a16="http://schemas.microsoft.com/office/drawing/2014/main" id="{6311F081-131A-CF4B-A5FC-4AB686C41976}"/>
                </a:ext>
              </a:extLst>
            </p:cNvPr>
            <p:cNvSpPr/>
            <p:nvPr/>
          </p:nvSpPr>
          <p:spPr>
            <a:xfrm>
              <a:off x="5827425" y="3035616"/>
              <a:ext cx="3411854" cy="1985010"/>
            </a:xfrm>
            <a:custGeom>
              <a:avLst/>
              <a:gdLst/>
              <a:ahLst/>
              <a:cxnLst/>
              <a:rect l="l" t="t" r="r" b="b"/>
              <a:pathLst>
                <a:path w="3411854" h="1985010">
                  <a:moveTo>
                    <a:pt x="3125672" y="0"/>
                  </a:moveTo>
                  <a:lnTo>
                    <a:pt x="285591" y="0"/>
                  </a:lnTo>
                  <a:lnTo>
                    <a:pt x="239266" y="3737"/>
                  </a:lnTo>
                  <a:lnTo>
                    <a:pt x="195321" y="14559"/>
                  </a:lnTo>
                  <a:lnTo>
                    <a:pt x="154344" y="31876"/>
                  </a:lnTo>
                  <a:lnTo>
                    <a:pt x="116924" y="55102"/>
                  </a:lnTo>
                  <a:lnTo>
                    <a:pt x="83647" y="83647"/>
                  </a:lnTo>
                  <a:lnTo>
                    <a:pt x="55102" y="116924"/>
                  </a:lnTo>
                  <a:lnTo>
                    <a:pt x="31876" y="154344"/>
                  </a:lnTo>
                  <a:lnTo>
                    <a:pt x="14559" y="195321"/>
                  </a:lnTo>
                  <a:lnTo>
                    <a:pt x="3737" y="239266"/>
                  </a:lnTo>
                  <a:lnTo>
                    <a:pt x="0" y="285591"/>
                  </a:lnTo>
                  <a:lnTo>
                    <a:pt x="0" y="445029"/>
                  </a:lnTo>
                  <a:lnTo>
                    <a:pt x="2286" y="491102"/>
                  </a:lnTo>
                  <a:lnTo>
                    <a:pt x="9137" y="536520"/>
                  </a:lnTo>
                  <a:lnTo>
                    <a:pt x="20537" y="580871"/>
                  </a:lnTo>
                  <a:lnTo>
                    <a:pt x="36474" y="623745"/>
                  </a:lnTo>
                  <a:lnTo>
                    <a:pt x="56932" y="664730"/>
                  </a:lnTo>
                  <a:lnTo>
                    <a:pt x="81899" y="703417"/>
                  </a:lnTo>
                  <a:lnTo>
                    <a:pt x="109390" y="745553"/>
                  </a:lnTo>
                  <a:lnTo>
                    <a:pt x="132547" y="790520"/>
                  </a:lnTo>
                  <a:lnTo>
                    <a:pt x="151074" y="838023"/>
                  </a:lnTo>
                  <a:lnTo>
                    <a:pt x="164674" y="887770"/>
                  </a:lnTo>
                  <a:lnTo>
                    <a:pt x="173052" y="939465"/>
                  </a:lnTo>
                  <a:lnTo>
                    <a:pt x="175910" y="992815"/>
                  </a:lnTo>
                  <a:lnTo>
                    <a:pt x="173052" y="1046166"/>
                  </a:lnTo>
                  <a:lnTo>
                    <a:pt x="164674" y="1097861"/>
                  </a:lnTo>
                  <a:lnTo>
                    <a:pt x="151074" y="1147606"/>
                  </a:lnTo>
                  <a:lnTo>
                    <a:pt x="132547" y="1195107"/>
                  </a:lnTo>
                  <a:lnTo>
                    <a:pt x="109390" y="1240070"/>
                  </a:lnTo>
                  <a:lnTo>
                    <a:pt x="81899" y="1282201"/>
                  </a:lnTo>
                  <a:lnTo>
                    <a:pt x="56932" y="1320889"/>
                  </a:lnTo>
                  <a:lnTo>
                    <a:pt x="36474" y="1361876"/>
                  </a:lnTo>
                  <a:lnTo>
                    <a:pt x="20537" y="1404751"/>
                  </a:lnTo>
                  <a:lnTo>
                    <a:pt x="9137" y="1449103"/>
                  </a:lnTo>
                  <a:lnTo>
                    <a:pt x="2286" y="1494520"/>
                  </a:lnTo>
                  <a:lnTo>
                    <a:pt x="0" y="1540589"/>
                  </a:lnTo>
                  <a:lnTo>
                    <a:pt x="0" y="1699374"/>
                  </a:lnTo>
                  <a:lnTo>
                    <a:pt x="3737" y="1745699"/>
                  </a:lnTo>
                  <a:lnTo>
                    <a:pt x="14559" y="1789643"/>
                  </a:lnTo>
                  <a:lnTo>
                    <a:pt x="31876" y="1830620"/>
                  </a:lnTo>
                  <a:lnTo>
                    <a:pt x="55102" y="1868041"/>
                  </a:lnTo>
                  <a:lnTo>
                    <a:pt x="83647" y="1901318"/>
                  </a:lnTo>
                  <a:lnTo>
                    <a:pt x="116924" y="1929863"/>
                  </a:lnTo>
                  <a:lnTo>
                    <a:pt x="154344" y="1953088"/>
                  </a:lnTo>
                  <a:lnTo>
                    <a:pt x="195321" y="1970406"/>
                  </a:lnTo>
                  <a:lnTo>
                    <a:pt x="239266" y="1981227"/>
                  </a:lnTo>
                  <a:lnTo>
                    <a:pt x="285591" y="1984965"/>
                  </a:lnTo>
                  <a:lnTo>
                    <a:pt x="3125672" y="1984965"/>
                  </a:lnTo>
                  <a:lnTo>
                    <a:pt x="3171993" y="1981227"/>
                  </a:lnTo>
                  <a:lnTo>
                    <a:pt x="3215935" y="1970406"/>
                  </a:lnTo>
                  <a:lnTo>
                    <a:pt x="3256910" y="1953088"/>
                  </a:lnTo>
                  <a:lnTo>
                    <a:pt x="3294329" y="1929863"/>
                  </a:lnTo>
                  <a:lnTo>
                    <a:pt x="3327605" y="1901318"/>
                  </a:lnTo>
                  <a:lnTo>
                    <a:pt x="3356149" y="1868041"/>
                  </a:lnTo>
                  <a:lnTo>
                    <a:pt x="3379374" y="1830620"/>
                  </a:lnTo>
                  <a:lnTo>
                    <a:pt x="3396691" y="1789643"/>
                  </a:lnTo>
                  <a:lnTo>
                    <a:pt x="3407513" y="1745699"/>
                  </a:lnTo>
                  <a:lnTo>
                    <a:pt x="3411251" y="1699374"/>
                  </a:lnTo>
                  <a:lnTo>
                    <a:pt x="3411251" y="285591"/>
                  </a:lnTo>
                  <a:lnTo>
                    <a:pt x="3407513" y="239266"/>
                  </a:lnTo>
                  <a:lnTo>
                    <a:pt x="3396691" y="195321"/>
                  </a:lnTo>
                  <a:lnTo>
                    <a:pt x="3379374" y="154344"/>
                  </a:lnTo>
                  <a:lnTo>
                    <a:pt x="3356149" y="116924"/>
                  </a:lnTo>
                  <a:lnTo>
                    <a:pt x="3327605" y="83647"/>
                  </a:lnTo>
                  <a:lnTo>
                    <a:pt x="3294329" y="55102"/>
                  </a:lnTo>
                  <a:lnTo>
                    <a:pt x="3256910" y="31876"/>
                  </a:lnTo>
                  <a:lnTo>
                    <a:pt x="3215935" y="14559"/>
                  </a:lnTo>
                  <a:lnTo>
                    <a:pt x="3171993" y="3737"/>
                  </a:lnTo>
                  <a:lnTo>
                    <a:pt x="3125672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2">
              <a:extLst>
                <a:ext uri="{FF2B5EF4-FFF2-40B4-BE49-F238E27FC236}">
                  <a16:creationId xmlns:a16="http://schemas.microsoft.com/office/drawing/2014/main" id="{4AC66CE9-C993-5A45-8676-DBF583AD8076}"/>
                </a:ext>
              </a:extLst>
            </p:cNvPr>
            <p:cNvSpPr/>
            <p:nvPr/>
          </p:nvSpPr>
          <p:spPr>
            <a:xfrm>
              <a:off x="4642780" y="3277469"/>
              <a:ext cx="1545487" cy="15454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3">
              <a:extLst>
                <a:ext uri="{FF2B5EF4-FFF2-40B4-BE49-F238E27FC236}">
                  <a16:creationId xmlns:a16="http://schemas.microsoft.com/office/drawing/2014/main" id="{F6314A07-B6BA-E949-B471-3CCEF1963D24}"/>
                </a:ext>
              </a:extLst>
            </p:cNvPr>
            <p:cNvSpPr/>
            <p:nvPr/>
          </p:nvSpPr>
          <p:spPr>
            <a:xfrm>
              <a:off x="4768431" y="3454650"/>
              <a:ext cx="1532937" cy="154550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4">
              <a:extLst>
                <a:ext uri="{FF2B5EF4-FFF2-40B4-BE49-F238E27FC236}">
                  <a16:creationId xmlns:a16="http://schemas.microsoft.com/office/drawing/2014/main" id="{671FDE8C-586B-CA45-9977-F88BA096C6C8}"/>
                </a:ext>
              </a:extLst>
            </p:cNvPr>
            <p:cNvSpPr/>
            <p:nvPr/>
          </p:nvSpPr>
          <p:spPr>
            <a:xfrm>
              <a:off x="5125542" y="3752351"/>
              <a:ext cx="627380" cy="627380"/>
            </a:xfrm>
            <a:custGeom>
              <a:avLst/>
              <a:gdLst/>
              <a:ahLst/>
              <a:cxnLst/>
              <a:rect l="l" t="t" r="r" b="b"/>
              <a:pathLst>
                <a:path w="627379" h="627379">
                  <a:moveTo>
                    <a:pt x="313523" y="0"/>
                  </a:moveTo>
                  <a:lnTo>
                    <a:pt x="267194" y="3399"/>
                  </a:lnTo>
                  <a:lnTo>
                    <a:pt x="222976" y="13274"/>
                  </a:lnTo>
                  <a:lnTo>
                    <a:pt x="181353" y="29141"/>
                  </a:lnTo>
                  <a:lnTo>
                    <a:pt x="142810" y="50513"/>
                  </a:lnTo>
                  <a:lnTo>
                    <a:pt x="107832" y="76905"/>
                  </a:lnTo>
                  <a:lnTo>
                    <a:pt x="76904" y="107834"/>
                  </a:lnTo>
                  <a:lnTo>
                    <a:pt x="50512" y="142813"/>
                  </a:lnTo>
                  <a:lnTo>
                    <a:pt x="29140" y="181358"/>
                  </a:lnTo>
                  <a:lnTo>
                    <a:pt x="13274" y="222983"/>
                  </a:lnTo>
                  <a:lnTo>
                    <a:pt x="3399" y="267204"/>
                  </a:lnTo>
                  <a:lnTo>
                    <a:pt x="0" y="313535"/>
                  </a:lnTo>
                  <a:lnTo>
                    <a:pt x="3399" y="359864"/>
                  </a:lnTo>
                  <a:lnTo>
                    <a:pt x="13274" y="404082"/>
                  </a:lnTo>
                  <a:lnTo>
                    <a:pt x="29140" y="445706"/>
                  </a:lnTo>
                  <a:lnTo>
                    <a:pt x="50512" y="484249"/>
                  </a:lnTo>
                  <a:lnTo>
                    <a:pt x="76904" y="519227"/>
                  </a:lnTo>
                  <a:lnTo>
                    <a:pt x="107832" y="550154"/>
                  </a:lnTo>
                  <a:lnTo>
                    <a:pt x="142810" y="576546"/>
                  </a:lnTo>
                  <a:lnTo>
                    <a:pt x="181353" y="597918"/>
                  </a:lnTo>
                  <a:lnTo>
                    <a:pt x="222976" y="613784"/>
                  </a:lnTo>
                  <a:lnTo>
                    <a:pt x="267194" y="623659"/>
                  </a:lnTo>
                  <a:lnTo>
                    <a:pt x="313523" y="627059"/>
                  </a:lnTo>
                  <a:lnTo>
                    <a:pt x="359857" y="623659"/>
                  </a:lnTo>
                  <a:lnTo>
                    <a:pt x="404080" y="613784"/>
                  </a:lnTo>
                  <a:lnTo>
                    <a:pt x="445706" y="597918"/>
                  </a:lnTo>
                  <a:lnTo>
                    <a:pt x="484251" y="576546"/>
                  </a:lnTo>
                  <a:lnTo>
                    <a:pt x="519230" y="550154"/>
                  </a:lnTo>
                  <a:lnTo>
                    <a:pt x="550157" y="519227"/>
                  </a:lnTo>
                  <a:lnTo>
                    <a:pt x="576549" y="484249"/>
                  </a:lnTo>
                  <a:lnTo>
                    <a:pt x="597920" y="445706"/>
                  </a:lnTo>
                  <a:lnTo>
                    <a:pt x="613785" y="404082"/>
                  </a:lnTo>
                  <a:lnTo>
                    <a:pt x="623660" y="359864"/>
                  </a:lnTo>
                  <a:lnTo>
                    <a:pt x="627059" y="313535"/>
                  </a:lnTo>
                  <a:lnTo>
                    <a:pt x="623660" y="267204"/>
                  </a:lnTo>
                  <a:lnTo>
                    <a:pt x="613785" y="222983"/>
                  </a:lnTo>
                  <a:lnTo>
                    <a:pt x="597920" y="181358"/>
                  </a:lnTo>
                  <a:lnTo>
                    <a:pt x="576549" y="142813"/>
                  </a:lnTo>
                  <a:lnTo>
                    <a:pt x="550157" y="107834"/>
                  </a:lnTo>
                  <a:lnTo>
                    <a:pt x="519230" y="76905"/>
                  </a:lnTo>
                  <a:lnTo>
                    <a:pt x="484251" y="50513"/>
                  </a:lnTo>
                  <a:lnTo>
                    <a:pt x="445706" y="29141"/>
                  </a:lnTo>
                  <a:lnTo>
                    <a:pt x="404080" y="13274"/>
                  </a:lnTo>
                  <a:lnTo>
                    <a:pt x="359857" y="3399"/>
                  </a:lnTo>
                  <a:lnTo>
                    <a:pt x="313523" y="0"/>
                  </a:lnTo>
                  <a:close/>
                </a:path>
              </a:pathLst>
            </a:custGeom>
            <a:solidFill>
              <a:srgbClr val="DFE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25">
              <a:extLst>
                <a:ext uri="{FF2B5EF4-FFF2-40B4-BE49-F238E27FC236}">
                  <a16:creationId xmlns:a16="http://schemas.microsoft.com/office/drawing/2014/main" id="{DB5304B3-07A9-0E45-A551-6F0D582A69C7}"/>
                </a:ext>
              </a:extLst>
            </p:cNvPr>
            <p:cNvSpPr/>
            <p:nvPr/>
          </p:nvSpPr>
          <p:spPr>
            <a:xfrm>
              <a:off x="4667911" y="3314957"/>
              <a:ext cx="1545502" cy="15580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26">
              <a:extLst>
                <a:ext uri="{FF2B5EF4-FFF2-40B4-BE49-F238E27FC236}">
                  <a16:creationId xmlns:a16="http://schemas.microsoft.com/office/drawing/2014/main" id="{836E4C88-7635-E649-8557-7DBDF57F797A}"/>
                </a:ext>
              </a:extLst>
            </p:cNvPr>
            <p:cNvSpPr txBox="1"/>
            <p:nvPr/>
          </p:nvSpPr>
          <p:spPr>
            <a:xfrm>
              <a:off x="5298167" y="3829342"/>
              <a:ext cx="296545" cy="492759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3050" spc="10" dirty="0">
                  <a:solidFill>
                    <a:srgbClr val="00A3C3"/>
                  </a:solidFill>
                  <a:latin typeface="Gotham-Medium"/>
                  <a:cs typeface="Gotham-Medium"/>
                </a:rPr>
                <a:t>&amp;</a:t>
              </a:r>
              <a:endParaRPr sz="3050" dirty="0">
                <a:latin typeface="Gotham-Medium"/>
                <a:cs typeface="Gotham-Medium"/>
              </a:endParaRPr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2" y="8590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pt-PT" sz="3650" spc="-20" dirty="0">
              <a:solidFill>
                <a:schemeClr val="bg1"/>
              </a:solidFill>
              <a:latin typeface="Gotham Medium" panose="02000604030000020004" pitchFamily="2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1038112" y="10573550"/>
            <a:ext cx="18028285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54" name="object 9">
            <a:extLst>
              <a:ext uri="{FF2B5EF4-FFF2-40B4-BE49-F238E27FC236}">
                <a16:creationId xmlns:a16="http://schemas.microsoft.com/office/drawing/2014/main" id="{A6252256-CC88-754F-AD56-160C73D0B51A}"/>
              </a:ext>
            </a:extLst>
          </p:cNvPr>
          <p:cNvSpPr/>
          <p:nvPr/>
        </p:nvSpPr>
        <p:spPr>
          <a:xfrm>
            <a:off x="10318914" y="1901332"/>
            <a:ext cx="8742045" cy="8773755"/>
          </a:xfrm>
          <a:custGeom>
            <a:avLst/>
            <a:gdLst/>
            <a:ahLst/>
            <a:cxnLst/>
            <a:rect l="l" t="t" r="r" b="b"/>
            <a:pathLst>
              <a:path w="8742044" h="9525635">
                <a:moveTo>
                  <a:pt x="8239376" y="0"/>
                </a:moveTo>
                <a:lnTo>
                  <a:pt x="502099" y="0"/>
                </a:lnTo>
                <a:lnTo>
                  <a:pt x="453742" y="2298"/>
                </a:lnTo>
                <a:lnTo>
                  <a:pt x="406686" y="9053"/>
                </a:lnTo>
                <a:lnTo>
                  <a:pt x="361141" y="20055"/>
                </a:lnTo>
                <a:lnTo>
                  <a:pt x="317318" y="35092"/>
                </a:lnTo>
                <a:lnTo>
                  <a:pt x="275426" y="53955"/>
                </a:lnTo>
                <a:lnTo>
                  <a:pt x="235677" y="76433"/>
                </a:lnTo>
                <a:lnTo>
                  <a:pt x="198281" y="102315"/>
                </a:lnTo>
                <a:lnTo>
                  <a:pt x="163448" y="131392"/>
                </a:lnTo>
                <a:lnTo>
                  <a:pt x="131388" y="163453"/>
                </a:lnTo>
                <a:lnTo>
                  <a:pt x="102312" y="198286"/>
                </a:lnTo>
                <a:lnTo>
                  <a:pt x="76430" y="235683"/>
                </a:lnTo>
                <a:lnTo>
                  <a:pt x="53953" y="275432"/>
                </a:lnTo>
                <a:lnTo>
                  <a:pt x="35091" y="317323"/>
                </a:lnTo>
                <a:lnTo>
                  <a:pt x="20054" y="361146"/>
                </a:lnTo>
                <a:lnTo>
                  <a:pt x="9053" y="406690"/>
                </a:lnTo>
                <a:lnTo>
                  <a:pt x="2298" y="453744"/>
                </a:lnTo>
                <a:lnTo>
                  <a:pt x="0" y="502099"/>
                </a:lnTo>
                <a:lnTo>
                  <a:pt x="0" y="9525209"/>
                </a:lnTo>
                <a:lnTo>
                  <a:pt x="8741476" y="9525209"/>
                </a:lnTo>
                <a:lnTo>
                  <a:pt x="8741476" y="502099"/>
                </a:lnTo>
                <a:lnTo>
                  <a:pt x="8739177" y="453744"/>
                </a:lnTo>
                <a:lnTo>
                  <a:pt x="8732422" y="406690"/>
                </a:lnTo>
                <a:lnTo>
                  <a:pt x="8721420" y="361146"/>
                </a:lnTo>
                <a:lnTo>
                  <a:pt x="8706383" y="317323"/>
                </a:lnTo>
                <a:lnTo>
                  <a:pt x="8687520" y="275432"/>
                </a:lnTo>
                <a:lnTo>
                  <a:pt x="8665042" y="235683"/>
                </a:lnTo>
                <a:lnTo>
                  <a:pt x="8639160" y="198286"/>
                </a:lnTo>
                <a:lnTo>
                  <a:pt x="8610083" y="163453"/>
                </a:lnTo>
                <a:lnTo>
                  <a:pt x="8578022" y="131392"/>
                </a:lnTo>
                <a:lnTo>
                  <a:pt x="8543189" y="102315"/>
                </a:lnTo>
                <a:lnTo>
                  <a:pt x="8505792" y="76433"/>
                </a:lnTo>
                <a:lnTo>
                  <a:pt x="8466043" y="53955"/>
                </a:lnTo>
                <a:lnTo>
                  <a:pt x="8424152" y="35092"/>
                </a:lnTo>
                <a:lnTo>
                  <a:pt x="8380329" y="20055"/>
                </a:lnTo>
                <a:lnTo>
                  <a:pt x="8334785" y="9053"/>
                </a:lnTo>
                <a:lnTo>
                  <a:pt x="8287731" y="2298"/>
                </a:lnTo>
                <a:lnTo>
                  <a:pt x="8239376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496827" y="2181695"/>
            <a:ext cx="8198861" cy="798808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3200" spc="-175" dirty="0">
              <a:solidFill>
                <a:schemeClr val="bg1"/>
              </a:solidFill>
              <a:latin typeface="Gotham Bold" panose="02000604030000020004" pitchFamily="2" charset="0"/>
              <a:ea typeface="+mj-ea"/>
              <a:cs typeface="+mj-cs"/>
            </a:endParaRPr>
          </a:p>
          <a:p>
            <a:pPr algn="ctr"/>
            <a:endParaRPr lang="pt-PT" sz="2000" b="1" spc="-175" dirty="0">
              <a:solidFill>
                <a:schemeClr val="bg1"/>
              </a:solidFill>
              <a:latin typeface="Gotham Light" panose="02000603030000020004" pitchFamily="2" charset="0"/>
            </a:endParaRPr>
          </a:p>
          <a:p>
            <a:pPr algn="ctr">
              <a:lnSpc>
                <a:spcPct val="150000"/>
              </a:lnSpc>
            </a:pPr>
            <a:endParaRPr lang="pt-PT" sz="2000" b="1" u="sng" spc="-175" dirty="0">
              <a:solidFill>
                <a:schemeClr val="bg1"/>
              </a:solidFill>
              <a:latin typeface="Gotham Light" panose="0200060303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PT" sz="2000" b="1" u="sng" spc="-175" dirty="0">
                <a:solidFill>
                  <a:schemeClr val="bg1"/>
                </a:solidFill>
                <a:latin typeface="Gotham Light" panose="02000603030000020004" pitchFamily="2" charset="0"/>
              </a:rPr>
              <a:t>Condições  gerais e requisitos de adesão aos  produtos de crédito  para os colaboradores protocolados:</a:t>
            </a:r>
          </a:p>
          <a:p>
            <a:pPr algn="just">
              <a:lnSpc>
                <a:spcPct val="150000"/>
              </a:lnSpc>
            </a:pPr>
            <a:endParaRPr lang="pt-PT" sz="2000" b="1" spc="-175" dirty="0">
              <a:solidFill>
                <a:schemeClr val="bg1"/>
              </a:solidFill>
              <a:latin typeface="Gotham Light" panose="02000603030000020004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Domiciliação de salários;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Vínculo jurídico laboral efectivo, com a empresa superiores a 6 meses (ou duas renovações do contrato), declaração de confirmação de vínculo;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Taxa de esforço  35% 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Período de relação de pelo menos 3 meses com o ATLANTICO;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Saldos médios na conta colaborador com variações mínimas  entre 10% a 20% dos seus rendimentos;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spc="-175" dirty="0">
                <a:solidFill>
                  <a:schemeClr val="bg1"/>
                </a:solidFill>
                <a:latin typeface="Gotham Light" panose="02000603030000020004" pitchFamily="2" charset="0"/>
                <a:ea typeface="+mj-ea"/>
                <a:cs typeface="+mj-cs"/>
              </a:rPr>
              <a:t>Solicitação dos créditos com idade limite do proponente de 60 anos (até a maturidade de crédito).</a:t>
            </a:r>
            <a:endParaRPr lang="pt-PT" sz="2000" dirty="0">
              <a:solidFill>
                <a:schemeClr val="bg1"/>
              </a:solidFill>
              <a:latin typeface="Gotham Light" pitchFamily="2" charset="0"/>
            </a:endParaRPr>
          </a:p>
          <a:p>
            <a:pPr algn="just"/>
            <a:endParaRPr lang="pt-PT" sz="2000" b="1" spc="-175" dirty="0">
              <a:solidFill>
                <a:schemeClr val="bg1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b="1" spc="-175" dirty="0">
              <a:solidFill>
                <a:schemeClr val="bg1"/>
              </a:solidFill>
              <a:latin typeface="Gotham Light" panose="02000603030000020004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34" name="object 4">
            <a:extLst>
              <a:ext uri="{FF2B5EF4-FFF2-40B4-BE49-F238E27FC236}">
                <a16:creationId xmlns:a16="http://schemas.microsoft.com/office/drawing/2014/main" id="{0D80C93C-B3EB-A24F-AA7B-3239A5F8E3C0}"/>
              </a:ext>
            </a:extLst>
          </p:cNvPr>
          <p:cNvSpPr txBox="1">
            <a:spLocks/>
          </p:cNvSpPr>
          <p:nvPr/>
        </p:nvSpPr>
        <p:spPr>
          <a:xfrm>
            <a:off x="972349" y="6209070"/>
            <a:ext cx="85997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lang="pt-PT" sz="3200" b="1" dirty="0">
              <a:solidFill>
                <a:srgbClr val="0099B5"/>
              </a:solidFill>
              <a:latin typeface="Gotham Bold" panose="02000604030000020004" pitchFamily="2" charset="0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4CCCCB1B-AED0-486D-9437-47CF42300E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0945" y="3431922"/>
            <a:ext cx="2608468" cy="9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1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2456597" y="2006221"/>
            <a:ext cx="16223289" cy="8202303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9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PT" sz="2200" spc="-175" dirty="0">
              <a:solidFill>
                <a:srgbClr val="009CB9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spc="-175" dirty="0">
                <a:solidFill>
                  <a:srgbClr val="009CB9"/>
                </a:solidFill>
                <a:latin typeface="Gotham Light" panose="02000603030000020004" pitchFamily="2" charset="0"/>
                <a:ea typeface="+mj-ea"/>
                <a:cs typeface="+mj-cs"/>
              </a:rPr>
              <a:t>Com a domiciliação do salário ao abrigo do protocolo tem as seguintes vantagens: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2200" spc="-175" dirty="0">
              <a:solidFill>
                <a:srgbClr val="009CB9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2200" spc="-175" dirty="0">
                <a:solidFill>
                  <a:srgbClr val="009CB9"/>
                </a:solidFill>
                <a:latin typeface="Gotham Light" panose="02000603030000020004" pitchFamily="2" charset="0"/>
                <a:ea typeface="+mj-ea"/>
                <a:cs typeface="+mj-cs"/>
              </a:rPr>
              <a:t>Conta  sem cobrança de manutenção;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200" spc="-175" dirty="0">
              <a:solidFill>
                <a:srgbClr val="009CB9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2200" spc="-175" dirty="0">
                <a:solidFill>
                  <a:srgbClr val="009CB9"/>
                </a:solidFill>
                <a:latin typeface="Gotham Light" panose="02000603030000020004" pitchFamily="2" charset="0"/>
                <a:ea typeface="+mj-ea"/>
                <a:cs typeface="+mj-cs"/>
              </a:rPr>
              <a:t>Multicaixa Salário isento de cobrança de anuidade do cartão;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200" spc="-175" dirty="0">
              <a:solidFill>
                <a:srgbClr val="009CB9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2200" spc="-175" dirty="0">
                <a:solidFill>
                  <a:srgbClr val="009CB9"/>
                </a:solidFill>
                <a:latin typeface="Gotham Light" panose="02000603030000020004" pitchFamily="2" charset="0"/>
                <a:ea typeface="+mj-ea"/>
                <a:cs typeface="+mj-cs"/>
              </a:rPr>
              <a:t>Oferta do Internet Banking;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sz="2200" spc="-175" dirty="0">
              <a:solidFill>
                <a:srgbClr val="009CB9"/>
              </a:solidFill>
              <a:latin typeface="Gotham Light" panose="02000603030000020004" pitchFamily="2" charset="0"/>
              <a:ea typeface="+mj-ea"/>
              <a:cs typeface="+mj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PT" sz="2200" spc="-175" dirty="0">
                <a:solidFill>
                  <a:srgbClr val="009CB9"/>
                </a:solidFill>
                <a:latin typeface="Gotham Light" panose="02000603030000020004" pitchFamily="2" charset="0"/>
                <a:ea typeface="+mj-ea"/>
                <a:cs typeface="+mj-cs"/>
              </a:rPr>
              <a:t>	Adesão fácil ao serviço USSD Agiliza *400# ( Recargas, Transferências, Pagamentos, Consultas de saldos, etc.)</a:t>
            </a:r>
            <a:endParaRPr lang="pt-PT" dirty="0">
              <a:solidFill>
                <a:srgbClr val="0099B5"/>
              </a:solidFill>
              <a:latin typeface="+mj-lt"/>
            </a:endParaRP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/>
          <a:srcRect l="3774" r="7966" b="4929"/>
          <a:stretch/>
        </p:blipFill>
        <p:spPr>
          <a:xfrm>
            <a:off x="7864547" y="2432009"/>
            <a:ext cx="4763069" cy="20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8">
            <a:extLst>
              <a:ext uri="{FF2B5EF4-FFF2-40B4-BE49-F238E27FC236}">
                <a16:creationId xmlns:a16="http://schemas.microsoft.com/office/drawing/2014/main" id="{B68C9ADA-6E93-FA48-8FF5-CC3EFF47254A}"/>
              </a:ext>
            </a:extLst>
          </p:cNvPr>
          <p:cNvSpPr/>
          <p:nvPr/>
        </p:nvSpPr>
        <p:spPr>
          <a:xfrm rot="10800000">
            <a:off x="2110942" y="53870"/>
            <a:ext cx="693420" cy="537210"/>
          </a:xfrm>
          <a:custGeom>
            <a:avLst/>
            <a:gdLst/>
            <a:ahLst/>
            <a:cxnLst/>
            <a:rect l="l" t="t" r="r" b="b"/>
            <a:pathLst>
              <a:path w="693420" h="537210">
                <a:moveTo>
                  <a:pt x="693274" y="0"/>
                </a:moveTo>
                <a:lnTo>
                  <a:pt x="0" y="536732"/>
                </a:lnTo>
              </a:path>
            </a:pathLst>
          </a:custGeom>
          <a:ln w="132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464024" y="1804572"/>
            <a:ext cx="9560120" cy="860969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ADIANTAMENTO DE ATÉ 6 SALÁRIOS</a:t>
            </a:r>
          </a:p>
          <a:p>
            <a:pPr algn="ctr"/>
            <a:endParaRPr lang="pt-PT" sz="20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dirty="0">
                <a:solidFill>
                  <a:srgbClr val="0099B5"/>
                </a:solidFill>
                <a:latin typeface="Gotham Light" panose="02000603030000020004" pitchFamily="2" charset="0"/>
              </a:rPr>
              <a:t>Produto estrela de curto prazo com vantagens exclusivas para dar respostas as situações imprevistas, com possibilidade de adiantamento de no mínimo de 3 meses e máximo de 6 meses salários líquidos.</a:t>
            </a: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endParaRPr lang="pt-PT" dirty="0">
              <a:solidFill>
                <a:srgbClr val="0099B5"/>
              </a:solidFill>
            </a:endParaRPr>
          </a:p>
          <a:p>
            <a:endParaRPr lang="pt-PT" dirty="0">
              <a:solidFill>
                <a:srgbClr val="0099B5"/>
              </a:solidFill>
            </a:endParaRPr>
          </a:p>
          <a:p>
            <a:endParaRPr lang="pt-PT" dirty="0">
              <a:solidFill>
                <a:srgbClr val="0099B5"/>
              </a:solidFill>
            </a:endParaRP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Com reembolso em até 18 meses.</a:t>
            </a: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</a:t>
            </a: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*: </a:t>
            </a:r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Luibor 1mês + Spread 3% </a:t>
            </a: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 variável de acordo com as condições do mercado no dia da contratação do crédito.</a:t>
            </a: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*</a:t>
            </a:r>
            <a:r>
              <a:rPr lang="pt-PT" sz="1200" b="1" dirty="0">
                <a:solidFill>
                  <a:srgbClr val="0099B5"/>
                </a:solidFill>
                <a:latin typeface="Gotham Light" panose="02000603030000020004" pitchFamily="2" charset="0"/>
              </a:rPr>
              <a:t>Luibor – Taxa de referência BNA</a:t>
            </a: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FA25924B-938F-4E2C-AFD5-1DEE6C2977F9}"/>
              </a:ext>
            </a:extLst>
          </p:cNvPr>
          <p:cNvSpPr/>
          <p:nvPr/>
        </p:nvSpPr>
        <p:spPr>
          <a:xfrm>
            <a:off x="10477535" y="1651002"/>
            <a:ext cx="9164129" cy="8763264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975DBB-C400-41AA-807C-086F2B720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844" y="2031180"/>
            <a:ext cx="2786113" cy="1213209"/>
          </a:xfrm>
          <a:prstGeom prst="rect">
            <a:avLst/>
          </a:prstGeom>
        </p:spPr>
      </p:pic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31612FC5-FEC0-4883-A63B-6EE8285C1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290532"/>
              </p:ext>
            </p:extLst>
          </p:nvPr>
        </p:nvGraphicFramePr>
        <p:xfrm>
          <a:off x="960819" y="5509914"/>
          <a:ext cx="770551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2755">
                  <a:extLst>
                    <a:ext uri="{9D8B030D-6E8A-4147-A177-3AD203B41FA5}">
                      <a16:colId xmlns:a16="http://schemas.microsoft.com/office/drawing/2014/main" val="208291994"/>
                    </a:ext>
                  </a:extLst>
                </a:gridCol>
                <a:gridCol w="3852755">
                  <a:extLst>
                    <a:ext uri="{9D8B030D-6E8A-4147-A177-3AD203B41FA5}">
                      <a16:colId xmlns:a16="http://schemas.microsoft.com/office/drawing/2014/main" val="490888369"/>
                    </a:ext>
                  </a:extLst>
                </a:gridCol>
              </a:tblGrid>
              <a:tr h="264993">
                <a:tc gridSpan="2">
                  <a:txBody>
                    <a:bodyPr/>
                    <a:lstStyle/>
                    <a:p>
                      <a:pPr algn="ctr"/>
                      <a:r>
                        <a:rPr lang="pt-PT" sz="1400" b="1" dirty="0">
                          <a:solidFill>
                            <a:schemeClr val="bg1"/>
                          </a:solidFill>
                          <a:latin typeface="Gotham Light" panose="02000603030000020004" pitchFamily="2" charset="0"/>
                        </a:rPr>
                        <a:t>Plano de pagamento Adiantamento de Salários</a:t>
                      </a:r>
                    </a:p>
                  </a:txBody>
                  <a:tcPr anchor="ctr">
                    <a:solidFill>
                      <a:srgbClr val="0099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05431"/>
                  </a:ext>
                </a:extLst>
              </a:tr>
              <a:tr h="26499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Nº de Salários adiantados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Prazo de pagamento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189155"/>
                  </a:ext>
                </a:extLst>
              </a:tr>
              <a:tr h="26499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3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626667"/>
                  </a:ext>
                </a:extLst>
              </a:tr>
              <a:tr h="277858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6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249138"/>
                  </a:ext>
                </a:extLst>
              </a:tr>
              <a:tr h="26499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9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7278733"/>
                  </a:ext>
                </a:extLst>
              </a:tr>
              <a:tr h="26499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12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943744"/>
                  </a:ext>
                </a:extLst>
              </a:tr>
              <a:tr h="26499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15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875879"/>
                  </a:ext>
                </a:extLst>
              </a:tr>
              <a:tr h="264993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solidFill>
                            <a:srgbClr val="0099B5"/>
                          </a:solidFill>
                          <a:latin typeface="Gotham Light" panose="02000603030000020004" pitchFamily="2" charset="0"/>
                        </a:rPr>
                        <a:t>18 meses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934009"/>
                  </a:ext>
                </a:extLst>
              </a:tr>
            </a:tbl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E9A85142-9900-4411-A063-FCA9BE3AE6AB}"/>
              </a:ext>
            </a:extLst>
          </p:cNvPr>
          <p:cNvSpPr txBox="1"/>
          <p:nvPr/>
        </p:nvSpPr>
        <p:spPr>
          <a:xfrm>
            <a:off x="11193701" y="2570740"/>
            <a:ext cx="8447963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PT" sz="20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000" i="1" dirty="0">
                <a:solidFill>
                  <a:srgbClr val="0099B5"/>
                </a:solidFill>
                <a:latin typeface="Gotham Medium" panose="02000603030000020004" pitchFamily="2" charset="0"/>
              </a:rPr>
              <a:t>CHECKLIST</a:t>
            </a:r>
          </a:p>
          <a:p>
            <a:pPr algn="ctr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Carta de solicitação de crédito;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Formulário de subscrição de crédito salário;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Documentação de identificação do proponente – cópia do BI;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Declaração/ Carta da entidade patronal; tipo de contrato/ Antiguidade/ Salário/ Função;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Recibos de salários dos últimos 3 meses;</a:t>
            </a:r>
          </a:p>
          <a:p>
            <a:pPr algn="just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r>
              <a:rPr lang="en-US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Montante superior a KZ 2 500 000,  </a:t>
            </a:r>
            <a:endParaRPr lang="pt-PT" sz="18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Condições: Apresentação de um avalista;</a:t>
            </a:r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800" dirty="0">
                <a:solidFill>
                  <a:srgbClr val="0099B5"/>
                </a:solidFill>
                <a:latin typeface="Gotham Light" panose="02000603030000020004" pitchFamily="2" charset="0"/>
              </a:rPr>
              <a:t>Se for casado o cônjuge intervém no processo como segundo(a) proponente excluindo o avalista.</a:t>
            </a:r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457200"/>
            <a:r>
              <a:rPr lang="en-US" sz="1800" dirty="0">
                <a:solidFill>
                  <a:srgbClr val="0099B5"/>
                </a:solidFill>
                <a:latin typeface="Gotham Light" panose="02000603030000020004" pitchFamily="2" charset="0"/>
              </a:rPr>
              <a:t> </a:t>
            </a:r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r>
              <a:rPr lang="en-US" sz="1800" dirty="0">
                <a:solidFill>
                  <a:srgbClr val="0099B5"/>
                </a:solidFill>
                <a:latin typeface="Gotham Light" panose="02000603030000020004" pitchFamily="2" charset="0"/>
              </a:rPr>
              <a:t>      </a:t>
            </a:r>
            <a:r>
              <a:rPr lang="en-US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Montante inferior a KZ 2 500 000,00</a:t>
            </a:r>
            <a:r>
              <a:rPr lang="en-US" sz="1800" dirty="0">
                <a:solidFill>
                  <a:srgbClr val="0099B5"/>
                </a:solidFill>
                <a:latin typeface="Gotham Light" panose="02000603030000020004" pitchFamily="2" charset="0"/>
              </a:rPr>
              <a:t>.</a:t>
            </a:r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Condições: Processo seguir é sem intervenção de um avalista;</a:t>
            </a:r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800" dirty="0">
                <a:solidFill>
                  <a:srgbClr val="0099B5"/>
                </a:solidFill>
                <a:latin typeface="Gotham Light" panose="02000603030000020004" pitchFamily="2" charset="0"/>
              </a:rPr>
              <a:t>Se o cliente for casado(a) anexar ao processo a documentação do cônjuge.</a:t>
            </a:r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*Aprovação sujeita análise interna de crédito.  Condição válida para protocolos com domiciliação total de salários, podendo ser alterada de acordo com as condições de mercado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.</a:t>
            </a:r>
          </a:p>
          <a:p>
            <a:pPr algn="just"/>
            <a:endParaRPr lang="pt-PT" dirty="0">
              <a:solidFill>
                <a:srgbClr val="0099B5"/>
              </a:solidFill>
              <a:latin typeface="Gotham Light" panose="020006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9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346710" y="1640903"/>
            <a:ext cx="9397312" cy="869210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9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sz="20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CRÉDITO PESSOAL (CONSUMO)</a:t>
            </a:r>
          </a:p>
          <a:p>
            <a:pPr algn="ctr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Ideal para projectos pessoais como mobilar a casa, obras de melhorias, compra de electrodomésticos, etc.</a:t>
            </a: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De acordo a capacidade de endividamento</a:t>
            </a:r>
          </a:p>
          <a:p>
            <a:pPr algn="just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Pagamento em até 5 anos (60 meses);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Comissão de abertura: redução de 30% e 50% sobre o preçário standard em vigor;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</a:t>
            </a: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*: </a:t>
            </a:r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Luibor 1 Mês + Spread (0% a 24%);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Avalista: Sim;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Domiciliação de total de salário;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Desembolso em até 25 dias úteis;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Seguro de vida;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Idade limite para reembolso: até 60 anos;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Redução de </a:t>
            </a:r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1,75% e 3,75 % </a:t>
            </a: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sobre o preçário standard em vigor, após análise de crédito;</a:t>
            </a: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just"/>
            <a:r>
              <a:rPr lang="pt-PT" sz="1400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 é variável de acordo com as condições do mercado no dia da contratação do crédito.</a:t>
            </a:r>
          </a:p>
          <a:p>
            <a:pPr algn="just"/>
            <a:r>
              <a:rPr lang="pt-PT" sz="1400" b="1" dirty="0">
                <a:solidFill>
                  <a:srgbClr val="0099B5"/>
                </a:solidFill>
                <a:latin typeface="Gotham Light" panose="02000603030000020004" pitchFamily="2" charset="0"/>
              </a:rPr>
              <a:t>*Luibor – Taxa de referência BNA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FDE5C02-BBC1-418D-899C-424333F077A9}"/>
              </a:ext>
            </a:extLst>
          </p:cNvPr>
          <p:cNvSpPr/>
          <p:nvPr/>
        </p:nvSpPr>
        <p:spPr>
          <a:xfrm>
            <a:off x="10805962" y="1640903"/>
            <a:ext cx="8833165" cy="869210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b="1" i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b="1" i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r>
              <a:rPr lang="pt-PT" b="1" i="1" dirty="0">
                <a:solidFill>
                  <a:srgbClr val="0099B5"/>
                </a:solidFill>
                <a:latin typeface="Gotham Light" panose="02000603030000020004" pitchFamily="2" charset="0"/>
              </a:rPr>
              <a:t>CHECKLIST</a:t>
            </a:r>
          </a:p>
          <a:p>
            <a:pPr algn="ctr"/>
            <a:endParaRPr lang="pt-P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Carta de solicitação de Crédito;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 Documentação de identificação do (s) Proponente (s) - cópias do BI, Autorização de Residência;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Declaração/Carta da entidade patronal*: Tipo de contrato / Antiguidade/ Salário / Função;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 Recibos de Salários dos últimos 3 meses;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 Extractos Bancários de Outras Instituições de Crédito (OIC) com o mínimo de 6 meses </a:t>
            </a:r>
          </a:p>
          <a:p>
            <a:pPr algn="just"/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 </a:t>
            </a:r>
          </a:p>
          <a:p>
            <a:pPr algn="just"/>
            <a:r>
              <a:rPr lang="pt-PT" i="1" dirty="0">
                <a:solidFill>
                  <a:srgbClr val="009CB9"/>
                </a:solidFill>
                <a:latin typeface="Gotham Light" panose="02000603030000020004" pitchFamily="2" charset="0"/>
              </a:rPr>
              <a:t>Nota: Se o cliente for casado(a) anexar ao processo a documentação do cônjuge.</a:t>
            </a:r>
          </a:p>
          <a:p>
            <a:pPr algn="just"/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*Aprovação sujeita a análise interna de crédito. Condição válida para protocolos com domiciliação total de salários, podendo ser alterada de acordo com as condições de mercado.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7DB04F4-F7FB-4999-836E-E2B310621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425" y="1870087"/>
            <a:ext cx="3462828" cy="13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7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346711" y="1879822"/>
            <a:ext cx="9706134" cy="8562533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b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000" i="1" dirty="0">
                <a:solidFill>
                  <a:srgbClr val="0099B5"/>
                </a:solidFill>
                <a:latin typeface="Gotham Medium" panose="02000603030000020004" pitchFamily="2" charset="0"/>
              </a:rPr>
              <a:t>LEASING</a:t>
            </a:r>
            <a:r>
              <a:rPr lang="pt-PT" sz="2000" dirty="0">
                <a:solidFill>
                  <a:srgbClr val="0099B5"/>
                </a:solidFill>
                <a:latin typeface="Gotham Medium" panose="02000603030000020004" pitchFamily="2" charset="0"/>
              </a:rPr>
              <a:t> AUTOMÓVEL &amp; EQUIPAMENTOS</a:t>
            </a:r>
          </a:p>
          <a:p>
            <a:pPr algn="ctr"/>
            <a:endParaRPr lang="pt-PT" sz="105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sz="105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sz="105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sz="105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Aquisição de uma viatura nova com GPS e seguro incluído, através de </a:t>
            </a: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um financiamento de 80% do valor por parte do ATLANTICO.</a:t>
            </a:r>
          </a:p>
          <a:p>
            <a:pPr algn="just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Entrada inicial mínima de 20% do valor da operação e valor residual de 2%.</a:t>
            </a:r>
          </a:p>
          <a:p>
            <a:pPr algn="just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Possibilidade de pagamento em até 48 meses (4 anos)</a:t>
            </a:r>
          </a:p>
          <a:p>
            <a:pPr algn="just"/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*: Luibor 1Mês + Spread ( 0% a 24%) </a:t>
            </a:r>
          </a:p>
          <a:p>
            <a:pPr algn="just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Redução de </a:t>
            </a:r>
            <a:r>
              <a:rPr lang="pt-PT" sz="2000" b="1" dirty="0">
                <a:solidFill>
                  <a:srgbClr val="0099B5"/>
                </a:solidFill>
                <a:latin typeface="Gotham Light" panose="02000603030000020004" pitchFamily="2" charset="0"/>
              </a:rPr>
              <a:t>1,75% e 3,75% </a:t>
            </a: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sobre o preçário standard </a:t>
            </a:r>
            <a:r>
              <a:rPr lang="pt-PT" sz="2000" i="1" dirty="0">
                <a:solidFill>
                  <a:srgbClr val="0099B5"/>
                </a:solidFill>
                <a:latin typeface="Gotham Light" panose="02000603030000020004" pitchFamily="2" charset="0"/>
              </a:rPr>
              <a:t>em vigor</a:t>
            </a:r>
            <a:r>
              <a:rPr lang="pt-PT" sz="2000" dirty="0">
                <a:solidFill>
                  <a:srgbClr val="0099B5"/>
                </a:solidFill>
                <a:latin typeface="Gotham Light" panose="02000603030000020004" pitchFamily="2" charset="0"/>
              </a:rPr>
              <a:t>, após análise de crédito.</a:t>
            </a: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just"/>
            <a:r>
              <a:rPr lang="pt-PT" sz="1400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 é variável de acordo com as condições do mercado no dia da contratação do crédito</a:t>
            </a:r>
          </a:p>
          <a:p>
            <a:pPr algn="just"/>
            <a:r>
              <a:rPr lang="pt-PT" sz="1200" b="1" dirty="0">
                <a:solidFill>
                  <a:srgbClr val="0099B5"/>
                </a:solidFill>
                <a:latin typeface="Gotham Light" panose="02000603030000020004" pitchFamily="2" charset="0"/>
              </a:rPr>
              <a:t>Luibor – taxa de referência BNA</a:t>
            </a:r>
            <a:endParaRPr lang="pt-PT" sz="14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08ACBFC-951F-4C84-9F82-4DC24B529A4E}"/>
              </a:ext>
            </a:extLst>
          </p:cNvPr>
          <p:cNvSpPr/>
          <p:nvPr/>
        </p:nvSpPr>
        <p:spPr>
          <a:xfrm>
            <a:off x="10959153" y="1879822"/>
            <a:ext cx="8799824" cy="8562533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0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r>
              <a:rPr lang="pt-PT" sz="2000" i="1" dirty="0">
                <a:solidFill>
                  <a:srgbClr val="0099B5"/>
                </a:solidFill>
                <a:latin typeface="Gotham Medium" panose="02000603030000020004" pitchFamily="2" charset="0"/>
              </a:rPr>
              <a:t>CHECKLIST</a:t>
            </a: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algn="ctr"/>
            <a:endParaRPr lang="pt-PT" dirty="0">
              <a:solidFill>
                <a:srgbClr val="0099B5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Carta de solicitação de crédito;</a:t>
            </a:r>
          </a:p>
          <a:p>
            <a:pPr algn="just"/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Documentação de identificação do proponente – cópia do BI;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Declaração/ Carta da entidade patronal; Tipo de contrato/ Antiguidade / Salário / Função;</a:t>
            </a:r>
          </a:p>
          <a:p>
            <a:pPr algn="just"/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Recibos de salários dos últimos 3 meses;</a:t>
            </a:r>
          </a:p>
          <a:p>
            <a:pPr algn="just"/>
            <a:endParaRPr lang="pt-PT" sz="105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Contrato promessa de compra e venda / factura pró-forma / declaração de venda.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Aprovação sujeita a análise interna de crédito. Condição válida para protocolos com domiciliação total de salários, podendo ser alterada de acordo com as condições de mercado.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E6C4066-ED24-44C7-A7D2-8D673CDFF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357" y="2299737"/>
            <a:ext cx="3810000" cy="1498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4751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340822" y="1716708"/>
            <a:ext cx="9067712" cy="8616305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000" dirty="0">
                <a:solidFill>
                  <a:srgbClr val="0099B5"/>
                </a:solidFill>
                <a:latin typeface="Gotham Medium" panose="02000603030000020004" pitchFamily="2" charset="0"/>
              </a:rPr>
              <a:t>CRÉDITO À HABITAÇÃO </a:t>
            </a:r>
          </a:p>
          <a:p>
            <a:pPr algn="ctr"/>
            <a:r>
              <a:rPr lang="pt-PT" sz="2000" dirty="0">
                <a:solidFill>
                  <a:srgbClr val="0099B5"/>
                </a:solidFill>
                <a:latin typeface="Gotham Medium" panose="02000603030000020004" pitchFamily="2" charset="0"/>
              </a:rPr>
              <a:t>(PACTUAL PROPERTY FUND GERIDO PELA HEMERA CAPITAL PARTNERS)</a:t>
            </a:r>
          </a:p>
          <a:p>
            <a:pPr algn="ctr"/>
            <a:endParaRPr lang="pt-PT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9B5"/>
                </a:solidFill>
                <a:latin typeface="+mj-lt"/>
              </a:rPr>
              <a:t>O 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caminho para concretização do sonho da casa própria para sua família através de </a:t>
            </a: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um financiamento de até 100%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 do valor por parte do ATLANTICO.</a:t>
            </a:r>
          </a:p>
          <a:p>
            <a:pPr algn="just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Período de amortização do empréstimo: 20 anos (240 meses);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Comissão de abertura: Redução de 30% e 50% sobre o nosso preçário standard  em vigor;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Taxa de esforço: 35%;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Taxa Juro*: 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Luibor 1Mês+Spread(0% a 24%)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Seguro: Multirrisco e vida;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Idade limite para reembolso: até 60 anos;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Desembolso em até 30 dias úteis.</a:t>
            </a:r>
          </a:p>
          <a:p>
            <a:pPr algn="just"/>
            <a:endParaRPr lang="pt-PT" sz="18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Redução de 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1,75% e 3,75% </a:t>
            </a: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sobre o preçário standard </a:t>
            </a:r>
            <a:r>
              <a:rPr kumimoji="0" lang="pt-PT" sz="200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em vigor</a:t>
            </a: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, após análise de crédito.</a:t>
            </a:r>
          </a:p>
          <a:p>
            <a:pPr algn="just"/>
            <a:endParaRPr lang="pt-PT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sz="1200" dirty="0">
              <a:solidFill>
                <a:srgbClr val="0099B5"/>
              </a:solidFill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 é variável de acordo com as condições do mercado no dia da contratação do crédito</a:t>
            </a:r>
          </a:p>
          <a:p>
            <a:pPr algn="just"/>
            <a:r>
              <a:rPr lang="pt-PT" sz="1200" b="1" dirty="0">
                <a:solidFill>
                  <a:srgbClr val="0099B5"/>
                </a:solidFill>
                <a:latin typeface="Gotham Light" panose="02000603030000020004" pitchFamily="2" charset="0"/>
              </a:rPr>
              <a:t>*Luibor – taxa de referência BNA</a:t>
            </a:r>
            <a:endParaRPr lang="pt-PT" sz="14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.</a:t>
            </a:r>
            <a:endParaRPr lang="pt-PT" sz="1400" dirty="0">
              <a:solidFill>
                <a:srgbClr val="0099B5"/>
              </a:solidFill>
              <a:latin typeface="Gotham Light" panose="02000603030000020004" pitchFamily="2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D246723-1D96-44C5-9902-B21EC49EB97B}"/>
              </a:ext>
            </a:extLst>
          </p:cNvPr>
          <p:cNvSpPr/>
          <p:nvPr/>
        </p:nvSpPr>
        <p:spPr>
          <a:xfrm>
            <a:off x="10500114" y="1716707"/>
            <a:ext cx="9264751" cy="8649247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0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000" i="1" dirty="0">
                <a:solidFill>
                  <a:srgbClr val="0099B5"/>
                </a:solidFill>
                <a:latin typeface="Gotham Medium" panose="02000603030000020004" pitchFamily="2" charset="0"/>
              </a:rPr>
              <a:t>CHECKLIST</a:t>
            </a:r>
          </a:p>
          <a:p>
            <a:pPr algn="ctr"/>
            <a:endParaRPr lang="pt-PT" sz="18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Carta de Solicitação do Crédito;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Documentação de identificação do (s) Proponente (s) - cópias do BI, Autorização de Residência;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Declaração/ Carta da entidade patronal*: Tipo de contrato / Antiguidade / Salário / Função;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05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 Recibos de Salários dos últimos 3 meses (dispensável caso o cliente tenha salário domiciliado no ATLANTICO)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PT" sz="18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CB9"/>
                </a:solidFill>
                <a:latin typeface="Gotham Light" panose="02000603030000020004" pitchFamily="2" charset="0"/>
              </a:rPr>
              <a:t>Obs.: A documentação do imóvel  é da responsabilidade </a:t>
            </a:r>
            <a:r>
              <a:rPr lang="pt-PT" sz="1800">
                <a:solidFill>
                  <a:srgbClr val="009CB9"/>
                </a:solidFill>
                <a:latin typeface="Gotham Light" panose="02000603030000020004" pitchFamily="2" charset="0"/>
              </a:rPr>
              <a:t>do Proprietário.</a:t>
            </a:r>
            <a:endParaRPr lang="pt-PT" sz="18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b="1" i="1" dirty="0">
                <a:solidFill>
                  <a:srgbClr val="009CB9"/>
                </a:solidFill>
                <a:latin typeface="Gotham Light" panose="02000603030000020004" pitchFamily="2" charset="0"/>
              </a:rPr>
              <a:t>Nota: </a:t>
            </a:r>
            <a:r>
              <a:rPr lang="pt-PT" i="1" dirty="0">
                <a:solidFill>
                  <a:srgbClr val="009CB9"/>
                </a:solidFill>
                <a:latin typeface="Gotham Light" panose="02000603030000020004" pitchFamily="2" charset="0"/>
              </a:rPr>
              <a:t>Se o cliente for casado(a) anexar ao processo a documentação do cônjuge.</a:t>
            </a:r>
          </a:p>
          <a:p>
            <a:pPr algn="just"/>
            <a:endParaRPr lang="pt-PT" i="1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endParaRPr lang="pt-PT" i="1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Aprovação sujeita a análise interna de crédito. Condição válida para protocolos com domiciliação total de salários, podendo ser alterada de acordo com as condições de mercado.</a:t>
            </a:r>
          </a:p>
          <a:p>
            <a:pPr algn="just"/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BDDD6F-2E95-49BD-9F8E-E59D144E3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773" y="1875498"/>
            <a:ext cx="3535986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0"/>
            <a:ext cx="20105688" cy="1130960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43"/>
                </a:moveTo>
                <a:lnTo>
                  <a:pt x="20104099" y="11308543"/>
                </a:lnTo>
                <a:lnTo>
                  <a:pt x="20104099" y="0"/>
                </a:lnTo>
                <a:lnTo>
                  <a:pt x="0" y="0"/>
                </a:lnTo>
                <a:lnTo>
                  <a:pt x="0" y="11308543"/>
                </a:lnTo>
                <a:close/>
              </a:path>
            </a:pathLst>
          </a:custGeom>
          <a:solidFill>
            <a:srgbClr val="DFE5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1302"/>
            <a:ext cx="20105686" cy="112994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43F18361-EE25-1145-88A5-78028CF5937F}"/>
              </a:ext>
            </a:extLst>
          </p:cNvPr>
          <p:cNvGrpSpPr/>
          <p:nvPr/>
        </p:nvGrpSpPr>
        <p:grpSpPr>
          <a:xfrm>
            <a:off x="0" y="896673"/>
            <a:ext cx="1179183" cy="1658588"/>
            <a:chOff x="0" y="896673"/>
            <a:chExt cx="1179183" cy="1658588"/>
          </a:xfrm>
        </p:grpSpPr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AC21949F-C069-A34D-8BB1-83FB3FC62C4A}"/>
                </a:ext>
              </a:extLst>
            </p:cNvPr>
            <p:cNvSpPr/>
            <p:nvPr/>
          </p:nvSpPr>
          <p:spPr>
            <a:xfrm>
              <a:off x="10633" y="896673"/>
              <a:ext cx="1168550" cy="1658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2252F3AD-27D9-6145-B297-31066D7668BE}"/>
                </a:ext>
              </a:extLst>
            </p:cNvPr>
            <p:cNvSpPr/>
            <p:nvPr/>
          </p:nvSpPr>
          <p:spPr>
            <a:xfrm>
              <a:off x="0" y="1372298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BBD5E090-58EC-C545-8B96-95D8E6312CA0}"/>
              </a:ext>
            </a:extLst>
          </p:cNvPr>
          <p:cNvGrpSpPr/>
          <p:nvPr/>
        </p:nvGrpSpPr>
        <p:grpSpPr>
          <a:xfrm>
            <a:off x="1669308" y="-65521"/>
            <a:ext cx="1600082" cy="1091948"/>
            <a:chOff x="1724075" y="-118686"/>
            <a:chExt cx="1600082" cy="1091948"/>
          </a:xfrm>
        </p:grpSpPr>
        <p:sp>
          <p:nvSpPr>
            <p:cNvPr id="49" name="object 8">
              <a:extLst>
                <a:ext uri="{FF2B5EF4-FFF2-40B4-BE49-F238E27FC236}">
                  <a16:creationId xmlns:a16="http://schemas.microsoft.com/office/drawing/2014/main" id="{B68C9ADA-6E93-FA48-8FF5-CC3EFF47254A}"/>
                </a:ext>
              </a:extLst>
            </p:cNvPr>
            <p:cNvSpPr/>
            <p:nvPr/>
          </p:nvSpPr>
          <p:spPr>
            <a:xfrm rot="10800000">
              <a:off x="2165709" y="705"/>
              <a:ext cx="693420" cy="537210"/>
            </a:xfrm>
            <a:custGeom>
              <a:avLst/>
              <a:gdLst/>
              <a:ahLst/>
              <a:cxnLst/>
              <a:rect l="l" t="t" r="r" b="b"/>
              <a:pathLst>
                <a:path w="693420" h="537210">
                  <a:moveTo>
                    <a:pt x="693274" y="0"/>
                  </a:moveTo>
                  <a:lnTo>
                    <a:pt x="0" y="536732"/>
                  </a:lnTo>
                </a:path>
              </a:pathLst>
            </a:custGeom>
            <a:ln w="132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">
              <a:extLst>
                <a:ext uri="{FF2B5EF4-FFF2-40B4-BE49-F238E27FC236}">
                  <a16:creationId xmlns:a16="http://schemas.microsoft.com/office/drawing/2014/main" id="{4F71CDDB-A4FC-D341-853F-D53B72D259C8}"/>
                </a:ext>
              </a:extLst>
            </p:cNvPr>
            <p:cNvSpPr/>
            <p:nvPr/>
          </p:nvSpPr>
          <p:spPr>
            <a:xfrm>
              <a:off x="1724075" y="-118686"/>
              <a:ext cx="1600082" cy="1091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4D14804-CD5C-C442-BD40-C98C1A219B07}"/>
              </a:ext>
            </a:extLst>
          </p:cNvPr>
          <p:cNvSpPr txBox="1">
            <a:spLocks/>
          </p:cNvSpPr>
          <p:nvPr/>
        </p:nvSpPr>
        <p:spPr>
          <a:xfrm>
            <a:off x="-3" y="8589"/>
            <a:ext cx="20105689" cy="1149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1507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PT" sz="365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Parceria entre </a:t>
            </a:r>
            <a:r>
              <a:rPr lang="pt-PT" sz="3200" spc="-20" dirty="0">
                <a:solidFill>
                  <a:schemeClr val="bg1"/>
                </a:solidFill>
                <a:latin typeface="Gotham Medium" panose="02000604030000020004" pitchFamily="2" charset="0"/>
              </a:rPr>
              <a:t>ATLANTICO &amp; ENDIAMA</a:t>
            </a:r>
            <a:endParaRPr lang="pt-PT" sz="3200" spc="-175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32" name="object 10">
            <a:extLst>
              <a:ext uri="{FF2B5EF4-FFF2-40B4-BE49-F238E27FC236}">
                <a16:creationId xmlns:a16="http://schemas.microsoft.com/office/drawing/2014/main" id="{B6DD8B8A-C3E7-ED4B-A3D2-DBD253A08D67}"/>
              </a:ext>
            </a:extLst>
          </p:cNvPr>
          <p:cNvSpPr/>
          <p:nvPr/>
        </p:nvSpPr>
        <p:spPr>
          <a:xfrm>
            <a:off x="346710" y="10573550"/>
            <a:ext cx="19498997" cy="735330"/>
          </a:xfrm>
          <a:custGeom>
            <a:avLst/>
            <a:gdLst/>
            <a:ahLst/>
            <a:cxnLst/>
            <a:rect l="l" t="t" r="r" b="b"/>
            <a:pathLst>
              <a:path w="18028285" h="735329">
                <a:moveTo>
                  <a:pt x="0" y="735005"/>
                </a:moveTo>
                <a:lnTo>
                  <a:pt x="18027873" y="735005"/>
                </a:lnTo>
                <a:lnTo>
                  <a:pt x="18027873" y="0"/>
                </a:lnTo>
                <a:lnTo>
                  <a:pt x="0" y="0"/>
                </a:lnTo>
                <a:lnTo>
                  <a:pt x="0" y="735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BCC529A1-FAF8-274A-B3DA-12A6C18230A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4991" y="10806257"/>
            <a:ext cx="6554469" cy="25391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5" dirty="0"/>
              <a:t>© </a:t>
            </a:r>
            <a:r>
              <a:rPr spc="15" dirty="0"/>
              <a:t>202</a:t>
            </a:r>
            <a:r>
              <a:rPr lang="pt-PT" spc="15" dirty="0"/>
              <a:t>2</a:t>
            </a:r>
            <a:r>
              <a:rPr spc="15" dirty="0"/>
              <a:t> Banco Millennium </a:t>
            </a:r>
            <a:r>
              <a:rPr dirty="0"/>
              <a:t>Atlântico. </a:t>
            </a:r>
            <a:r>
              <a:rPr spc="-25" dirty="0"/>
              <a:t>Todos </a:t>
            </a:r>
            <a:r>
              <a:rPr spc="15" dirty="0"/>
              <a:t>os </a:t>
            </a:r>
            <a:r>
              <a:rPr spc="5" dirty="0"/>
              <a:t>direitos</a:t>
            </a:r>
            <a:r>
              <a:rPr spc="20" dirty="0"/>
              <a:t> </a:t>
            </a:r>
            <a:r>
              <a:rPr spc="10" dirty="0"/>
              <a:t>reservados.</a:t>
            </a: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9ED19CC-A4AE-AC49-9BC2-26200EF53668}"/>
              </a:ext>
            </a:extLst>
          </p:cNvPr>
          <p:cNvSpPr txBox="1"/>
          <p:nvPr/>
        </p:nvSpPr>
        <p:spPr>
          <a:xfrm>
            <a:off x="10805964" y="2581387"/>
            <a:ext cx="7873922" cy="66300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just"/>
            <a:endParaRPr lang="pt-PT" sz="2400" b="1" dirty="0">
              <a:solidFill>
                <a:schemeClr val="bg1"/>
              </a:solidFill>
              <a:latin typeface="Gotham Light" pitchFamily="2" charset="0"/>
            </a:endParaRPr>
          </a:p>
          <a:p>
            <a:endParaRPr lang="pt-PT" dirty="0">
              <a:solidFill>
                <a:schemeClr val="bg1"/>
              </a:solidFill>
              <a:latin typeface="Gotham Light" pitchFamily="2" charset="0"/>
            </a:endParaRPr>
          </a:p>
        </p:txBody>
      </p:sp>
      <p:sp>
        <p:nvSpPr>
          <p:cNvPr id="11" name="Fluxograma: processo alternativo 10"/>
          <p:cNvSpPr/>
          <p:nvPr/>
        </p:nvSpPr>
        <p:spPr>
          <a:xfrm>
            <a:off x="346710" y="1610436"/>
            <a:ext cx="8953015" cy="8722577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9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000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000" dirty="0">
                <a:solidFill>
                  <a:srgbClr val="0099B5"/>
                </a:solidFill>
                <a:latin typeface="Gotham Medium" panose="02000603030000020004" pitchFamily="2" charset="0"/>
              </a:rPr>
              <a:t>CRÉDITO À HABITAÇÃO </a:t>
            </a:r>
          </a:p>
          <a:p>
            <a:pPr algn="ctr"/>
            <a:r>
              <a:rPr lang="pt-PT" sz="2000" dirty="0">
                <a:solidFill>
                  <a:srgbClr val="0099B5"/>
                </a:solidFill>
                <a:latin typeface="Gotham Medium" panose="02000603030000020004" pitchFamily="2" charset="0"/>
              </a:rPr>
              <a:t>(À ESCOLHA PRÓPRIA DO CLIENTE)</a:t>
            </a:r>
          </a:p>
          <a:p>
            <a:pPr algn="ctr"/>
            <a:endParaRPr lang="pt-PT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800" dirty="0">
                <a:solidFill>
                  <a:srgbClr val="0099B5"/>
                </a:solidFill>
                <a:latin typeface="+mj-lt"/>
              </a:rPr>
              <a:t>O 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caminho para concretização do sonho da casa própria para sua família através de </a:t>
            </a: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um financiamento de até </a:t>
            </a:r>
            <a:r>
              <a:rPr lang="pt-PT" b="1" dirty="0">
                <a:solidFill>
                  <a:srgbClr val="0099B5"/>
                </a:solidFill>
                <a:latin typeface="Gotham Light" panose="02000603030000020004" pitchFamily="2" charset="0"/>
              </a:rPr>
              <a:t>80</a:t>
            </a: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%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 do valor por parte do ATLANTICO.</a:t>
            </a:r>
          </a:p>
          <a:p>
            <a:pPr algn="just"/>
            <a:endParaRPr lang="pt-PT" sz="1800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Período de amortização do empréstimo: 20 anos (240 meses);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Comissão de abertura: Redução de 30% e 50% sobre o nosso preçário standard em vigor;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Taxa de esforço: 35%;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Taxa Juro*: </a:t>
            </a: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Luibor 1Mês+Spread(0% a 24%)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Seguro: Multirrisco e vida;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99B5"/>
                </a:solidFill>
                <a:latin typeface="Gotham Light" panose="02000603030000020004" pitchFamily="2" charset="0"/>
              </a:rPr>
              <a:t>Idade limite para reembolso: até 60 anos;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99B5"/>
                </a:solidFill>
                <a:latin typeface="Gotham Light" panose="02000603030000020004" pitchFamily="2" charset="0"/>
              </a:rPr>
              <a:t>Desembolso em até 30 dias úteis.</a:t>
            </a:r>
          </a:p>
          <a:p>
            <a:pPr algn="just"/>
            <a:endParaRPr lang="pt-PT" sz="18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Redução de </a:t>
            </a:r>
            <a:r>
              <a:rPr kumimoji="0" lang="pt-PT" sz="2000" b="1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1,75% e 3,75% </a:t>
            </a: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sobre o preçário standard </a:t>
            </a:r>
            <a:r>
              <a:rPr kumimoji="0" lang="pt-PT" sz="2000" i="1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em vigor</a:t>
            </a:r>
            <a:r>
              <a:rPr kumimoji="0" lang="pt-PT" sz="2000" i="0" u="none" strike="noStrike" kern="1200" cap="none" spc="0" normalizeH="0" baseline="0" noProof="0" dirty="0">
                <a:ln>
                  <a:noFill/>
                </a:ln>
                <a:solidFill>
                  <a:srgbClr val="0099B5"/>
                </a:solidFill>
                <a:effectLst/>
                <a:uLnTx/>
                <a:uFillTx/>
                <a:latin typeface="Gotham Light" panose="02000603030000020004" pitchFamily="2" charset="0"/>
                <a:ea typeface="+mn-ea"/>
                <a:cs typeface="+mn-cs"/>
              </a:rPr>
              <a:t>, após análise de crédito.</a:t>
            </a:r>
          </a:p>
          <a:p>
            <a:pPr algn="just"/>
            <a:endParaRPr lang="pt-PT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ctr"/>
            <a:endParaRPr lang="pt-PT" sz="1200" dirty="0">
              <a:solidFill>
                <a:srgbClr val="0099B5"/>
              </a:solidFill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Taxa de juro é variável de acordo com as condições do mercado no dia da contratação do crédito</a:t>
            </a:r>
          </a:p>
          <a:p>
            <a:pPr algn="just"/>
            <a:r>
              <a:rPr lang="pt-PT" sz="1400" b="1" dirty="0">
                <a:solidFill>
                  <a:srgbClr val="0099B5"/>
                </a:solidFill>
                <a:latin typeface="Gotham Light" panose="02000603030000020004" pitchFamily="2" charset="0"/>
              </a:rPr>
              <a:t>*Luibor – taxa de referência BNA</a:t>
            </a:r>
            <a:endParaRPr lang="pt-PT" sz="16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  <a:p>
            <a:pPr algn="just"/>
            <a:endParaRPr lang="pt-PT" sz="1400" b="1" dirty="0">
              <a:solidFill>
                <a:srgbClr val="0099B5"/>
              </a:solidFill>
              <a:latin typeface="Gotham Light" panose="02000603030000020004" pitchFamily="2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D246723-1D96-44C5-9902-B21EC49EB97B}"/>
              </a:ext>
            </a:extLst>
          </p:cNvPr>
          <p:cNvSpPr/>
          <p:nvPr/>
        </p:nvSpPr>
        <p:spPr>
          <a:xfrm>
            <a:off x="10805963" y="1610436"/>
            <a:ext cx="8953015" cy="87225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28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8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endParaRPr lang="pt-PT" sz="2800" i="1" dirty="0">
              <a:solidFill>
                <a:srgbClr val="0099B5"/>
              </a:solidFill>
              <a:latin typeface="Gotham Medium" panose="02000603030000020004" pitchFamily="2" charset="0"/>
            </a:endParaRPr>
          </a:p>
          <a:p>
            <a:pPr algn="ctr"/>
            <a:r>
              <a:rPr lang="pt-PT" sz="2800" i="1" dirty="0">
                <a:solidFill>
                  <a:srgbClr val="0099B5"/>
                </a:solidFill>
                <a:latin typeface="Gotham Medium" panose="02000603030000020004" pitchFamily="2" charset="0"/>
              </a:rPr>
              <a:t>CHECKLIST</a:t>
            </a:r>
          </a:p>
          <a:p>
            <a:pPr algn="ctr"/>
            <a:endParaRPr lang="pt-PT" sz="1200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Carta de Solicitação do Crédito;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Documentação de identificação do(s) Proponente(s) - cópias do BI, Autorização de Residência;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Declaração / Carta da entidade patronal*: Tipo de contrato / Antiguidade / Salário / Função;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 Recibos de Salários dos últimos 3 meses (Dispensável caso o cliente trabalhe por conta própria); Extractos Bancários de OIC com o mínimo de 6 meses (aplicável para casos em que o Cliente não tenha vencimentos domiciliados);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Avaliação do Imóvel;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 Contrato Promessa Compra e Venda ou Factura Pró-Forma ou Declaração de Venda;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Certidão do Registo Predial;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9CB9"/>
                </a:solidFill>
                <a:latin typeface="Gotham Light" panose="02000603030000020004" pitchFamily="2" charset="0"/>
              </a:rPr>
              <a:t>Escritura de direito de propriedade ou Escritura de Direito de Superfície ou Contrato Promessa de Compra e Venda ou Contrato Promessa de Direito de Superfície.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b="1" i="1" dirty="0">
                <a:solidFill>
                  <a:srgbClr val="009CB9"/>
                </a:solidFill>
                <a:latin typeface="Gotham Light" panose="02000603030000020004" pitchFamily="2" charset="0"/>
              </a:rPr>
              <a:t>Nota: </a:t>
            </a:r>
            <a:r>
              <a:rPr lang="pt-PT" i="1" dirty="0">
                <a:solidFill>
                  <a:srgbClr val="009CB9"/>
                </a:solidFill>
                <a:latin typeface="Gotham Light" panose="02000603030000020004" pitchFamily="2" charset="0"/>
              </a:rPr>
              <a:t>Se o cliente for casado(a) anexar ao processo a documentação do cônjuge.</a:t>
            </a:r>
          </a:p>
          <a:p>
            <a:pPr algn="just"/>
            <a:endParaRPr lang="pt-PT" i="1" dirty="0">
              <a:solidFill>
                <a:srgbClr val="009CB9"/>
              </a:solidFill>
              <a:latin typeface="Gotham Light" panose="02000603030000020004" pitchFamily="2" charset="0"/>
            </a:endParaRPr>
          </a:p>
          <a:p>
            <a:pPr algn="just"/>
            <a:r>
              <a:rPr lang="pt-PT" sz="1200" dirty="0">
                <a:solidFill>
                  <a:srgbClr val="0099B5"/>
                </a:solidFill>
                <a:latin typeface="Gotham Light" panose="02000603030000020004" pitchFamily="2" charset="0"/>
              </a:rPr>
              <a:t>Aprovação sujeita a análise interna de crédito. Condição válida para protocolos com domiciliação total de salários, podendo ser alterada de acordo com as condições de mercado.</a:t>
            </a:r>
          </a:p>
          <a:p>
            <a:pPr algn="just"/>
            <a:endParaRPr lang="pt-PT" i="1" dirty="0">
              <a:solidFill>
                <a:srgbClr val="009CB9"/>
              </a:solidFill>
              <a:latin typeface="Gotham Light" panose="02000603030000020004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F65540F-3E12-41CC-9569-01AD608A8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27" y="1909508"/>
            <a:ext cx="3450635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6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4590</TotalTime>
  <Words>2574</Words>
  <Application>Microsoft Office PowerPoint</Application>
  <PresentationFormat>Personalizados</PresentationFormat>
  <Paragraphs>461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Gotham Black</vt:lpstr>
      <vt:lpstr>Gotham Bold</vt:lpstr>
      <vt:lpstr>Gotham Book</vt:lpstr>
      <vt:lpstr>Gotham Light</vt:lpstr>
      <vt:lpstr>Gotham Medium</vt:lpstr>
      <vt:lpstr>Gotham-Book</vt:lpstr>
      <vt:lpstr>Gotham-Medium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Joel José de Oliveira (DMC)</dc:creator>
  <cp:lastModifiedBy>Telma Paredes Chaves (CIB)</cp:lastModifiedBy>
  <cp:revision>706</cp:revision>
  <dcterms:created xsi:type="dcterms:W3CDTF">2020-08-18T11:23:33Z</dcterms:created>
  <dcterms:modified xsi:type="dcterms:W3CDTF">2022-11-25T14:33:47Z</dcterms:modified>
</cp:coreProperties>
</file>