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3" r:id="rId5"/>
    <p:sldId id="261" r:id="rId6"/>
    <p:sldId id="274" r:id="rId7"/>
    <p:sldId id="264" r:id="rId8"/>
    <p:sldId id="267" r:id="rId9"/>
    <p:sldId id="275" r:id="rId10"/>
    <p:sldId id="272" r:id="rId11"/>
    <p:sldId id="273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51"/>
    <a:srgbClr val="00D06D"/>
    <a:srgbClr val="00743D"/>
    <a:srgbClr val="29FF99"/>
    <a:srgbClr val="007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9846" autoAdjust="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9BD13-6A19-43F3-97E5-C5785FBBD3C3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D0A22-E20C-45F1-AA2D-584F16D327E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857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7322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Índice, para ser utilizado na estruturação dos temas por títulos a abordar </a:t>
            </a:r>
          </a:p>
          <a:p>
            <a:r>
              <a:rPr lang="pt-PT" dirty="0"/>
              <a:t>durante a apresentação.  1º diapositivo, após a capa. Para que os interessados saibam a dimensão </a:t>
            </a:r>
          </a:p>
          <a:p>
            <a:r>
              <a:rPr lang="pt-PT" dirty="0"/>
              <a:t>da apresentação</a:t>
            </a:r>
            <a:endParaRPr lang="x-none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16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Esquema que </a:t>
            </a:r>
            <a:r>
              <a:rPr lang="pt-PT" dirty="0">
                <a:effectLst/>
              </a:rPr>
              <a:t> pode ser utilizado para</a:t>
            </a:r>
            <a:r>
              <a:rPr lang="pt-PT" dirty="0"/>
              <a:t> mostrar uma </a:t>
            </a:r>
            <a:r>
              <a:rPr lang="pt-PT" dirty="0" err="1"/>
              <a:t>colecção</a:t>
            </a:r>
            <a:r>
              <a:rPr lang="pt-PT" dirty="0"/>
              <a:t> de </a:t>
            </a:r>
            <a:r>
              <a:rPr lang="pt-PT" dirty="0" err="1"/>
              <a:t>objectos</a:t>
            </a:r>
            <a:r>
              <a:rPr lang="pt-PT" dirty="0"/>
              <a:t> ou ideias com ou sem uma relação forte entre si.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027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PT" dirty="0">
                <a:effectLst/>
              </a:rPr>
              <a:t>Durante muito tempo imperou o estilo de liderança autocrático, prevalecendo a posição sem qualquer preocupação com o colabor e sua motivação no trabalho. Depois surigiu o estilo democrático, com o foco na motivação do colaborador e criação de um ambiente de trabalho harmonioso.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718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Quer o modelo de liderança situacional, proposto por Ken Blanchard, quer o estilo de liderança servidora adequado para o mundo actual VUCA (volatilidade, incertezas, complexidades e ambiguidades) que requer abordagens ágeis, o líder ou gestor pode utilizar o estilo coaching, visando capacitar os colaboradores.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010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PT" dirty="0"/>
              <a:t>O líder não se contenta com o status quo ou a mesmice, pelo contrário, procura inovar, enquanto que o gestor foca-se em manter os procedimentos e administrar os recursos.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9449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srgbClr val="202124"/>
                </a:solidFill>
              </a:rPr>
              <a:t>Os líderes também têm: 1) Honestidade e integridade; 2) Intuição; 3) Empatia; 4) objectivos; 5) Inteligência; 6) Mente aberta e criatividade; 7) Paciente; e 8) Flexível.   Comunicação não-violenta, assente em 4 pilares: (i) observação, (ii) sentimento, (iii) necessidades, (iv) pedido.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8039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8188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O modelo de apresentação 2022, contempla 3 micro vídeos para escolha de uso. </a:t>
            </a:r>
          </a:p>
          <a:p>
            <a:endParaRPr lang="pt-PT" b="1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pt-PT" sz="12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1- Retorno à Produção;</a:t>
            </a:r>
          </a:p>
          <a:p>
            <a:r>
              <a:rPr lang="pt-PT" b="1" dirty="0">
                <a:solidFill>
                  <a:schemeClr val="bg1"/>
                </a:solidFill>
                <a:ea typeface="Calibri" panose="020F0502020204030204" pitchFamily="34" charset="0"/>
              </a:rPr>
              <a:t>2 – Institucional;</a:t>
            </a:r>
          </a:p>
          <a:p>
            <a:r>
              <a:rPr lang="pt-PT" sz="12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3 - Responsabilidade Social e </a:t>
            </a:r>
            <a:r>
              <a:rPr lang="pt-PT" sz="12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Protecção</a:t>
            </a:r>
            <a:r>
              <a:rPr lang="pt-PT" sz="12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Ambiental.</a:t>
            </a:r>
            <a:endParaRPr lang="pt-PT" b="1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D0A22-E20C-45F1-AA2D-584F16D327E7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010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D8B97-1829-4036-AD89-A0ED76F5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549DC3A-EB1E-43F6-BD75-FA2C7D642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B66D968-E5AB-43DA-A338-5C7257FF9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55D6E54-6CEC-456B-901F-9753EA17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24/05/2023</a:t>
            </a:fld>
            <a:endParaRPr lang="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49DCB57-33F7-4E04-9958-746149A9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Marcador de Posição do Número do Diapositivo 5">
            <a:extLst>
              <a:ext uri="{FF2B5EF4-FFF2-40B4-BE49-F238E27FC236}">
                <a16:creationId xmlns:a16="http://schemas.microsoft.com/office/drawing/2014/main" id="{CC66BB36-3086-4747-8003-6CDFD4AD102E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D5BB2-A445-4E04-B02C-1F108250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9BB425C-83F4-4C05-945A-D6F7BFB2F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EE0C613-B04C-427A-ADC3-4FC25D87D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A3EC0F1-F780-4958-8690-ECF059734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54E08906-493B-4BCE-8352-3904B910F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2DFA2CF6-D444-4DD2-8F95-4A276795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24/05/2023</a:t>
            </a:fld>
            <a:endParaRPr lang="x-none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EACD8AE5-99A1-4789-B74F-AE615C6A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Marcador de Posição do Número do Diapositivo 5">
            <a:extLst>
              <a:ext uri="{FF2B5EF4-FFF2-40B4-BE49-F238E27FC236}">
                <a16:creationId xmlns:a16="http://schemas.microsoft.com/office/drawing/2014/main" id="{89CC0C3B-A27F-4E9D-A884-26D5D009A36C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75BC7-C987-4F72-AF10-E3040CF0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3BEA46DB-BA50-4477-ADEA-B5F19711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24/05/2023</a:t>
            </a:fld>
            <a:endParaRPr lang="x-none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22290EE-C4BA-4A1F-BC86-F0F79C8F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CA31C7-A8C2-4C86-A5D1-CC4ADAF43315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3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2E6D9-3255-4A35-968E-AC02B34C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673B3F6-049C-49B2-A01B-FBFECF509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B276FCB-3D6B-4750-A101-F10C8A3DC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B83F7E3-FC1C-45C6-9A76-4AE0D7EF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24/05/2023</a:t>
            </a:fld>
            <a:endParaRPr lang="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B41D941-FABF-4C03-B04A-FB5467A2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Marcador de Posição do Número do Diapositivo 5">
            <a:extLst>
              <a:ext uri="{FF2B5EF4-FFF2-40B4-BE49-F238E27FC236}">
                <a16:creationId xmlns:a16="http://schemas.microsoft.com/office/drawing/2014/main" id="{34821FCD-A9FD-446B-82D0-BA14A6D1AF7F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91E5B-D21D-42B5-A11A-53DA8D20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A97BAC0-7508-4796-96BE-0DB46DE34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D29389A-6BA2-4A11-93F4-41F47AEB4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34F958F-6950-459F-A559-6C39613F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24/05/2023</a:t>
            </a:fld>
            <a:endParaRPr lang="x-none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1A9363E-FE4A-4E01-95EA-720D28BF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Marcador de Posição do Número do Diapositivo 5">
            <a:extLst>
              <a:ext uri="{FF2B5EF4-FFF2-40B4-BE49-F238E27FC236}">
                <a16:creationId xmlns:a16="http://schemas.microsoft.com/office/drawing/2014/main" id="{3FA675B6-8289-4F7B-96E5-230E52D883D0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93AF4-65E2-4F1E-A806-6F2A1F92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CC56387-5481-4C70-ACCC-BCFD4AC99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4BCAC61-DB95-459B-AE5C-6AFCDC3F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24/05/2023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CE3F8F6-C90A-44AC-B846-98AE994F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:a16="http://schemas.microsoft.com/office/drawing/2014/main" id="{EE7728FE-9E12-46DC-A1F2-80AE9138E611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B4AA40-5D62-405A-9864-EEC0D260B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FA83D9A-BDBE-4D18-902D-98709D513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4A3FA13-FE18-4C99-8993-4DF47D73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7436-4E65-4CC3-95A6-09A8A72537DA}" type="datetimeFigureOut">
              <a:rPr lang="x-none" smtClean="0"/>
              <a:t>24/05/2023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6BE435C-16B5-4055-B76C-7CAF398C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Marcador de Posição do Número do Diapositivo 5">
            <a:extLst>
              <a:ext uri="{FF2B5EF4-FFF2-40B4-BE49-F238E27FC236}">
                <a16:creationId xmlns:a16="http://schemas.microsoft.com/office/drawing/2014/main" id="{2BC584F7-670F-4525-8806-78EBE0A31383}"/>
              </a:ext>
            </a:extLst>
          </p:cNvPr>
          <p:cNvSpPr txBox="1">
            <a:spLocks/>
          </p:cNvSpPr>
          <p:nvPr userDrawn="1"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‹nº›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42AB8CD9-4319-4F0F-9D74-CCCDF327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x-none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401CE54-E011-43E3-8D7B-BD92A8AE9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x-none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9F64447-2040-4F8C-8859-35FDAB909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47436-4E65-4CC3-95A6-09A8A72537DA}" type="datetimeFigureOut">
              <a:rPr lang="x-none" smtClean="0"/>
              <a:t>24/05/2023</a:t>
            </a:fld>
            <a:endParaRPr lang="x-none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1759CE-8E07-4E34-B111-E3CAFB06C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9" name="Marcador de Posição do Número do Diapositivo 5">
            <a:extLst>
              <a:ext uri="{FF2B5EF4-FFF2-40B4-BE49-F238E27FC236}">
                <a16:creationId xmlns:a16="http://schemas.microsoft.com/office/drawing/2014/main" id="{A47322F9-95BA-4F7C-B298-1098B2AE5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9309" y="6439799"/>
            <a:ext cx="1508185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9851"/>
                </a:solidFill>
              </a:defRPr>
            </a:lvl1pPr>
          </a:lstStyle>
          <a:p>
            <a:r>
              <a:rPr lang="pt-PT" dirty="0"/>
              <a:t>ENDIAMA, E.P | </a:t>
            </a:r>
            <a:fld id="{5C9BF249-83F7-4A44-BACA-C21449703B98}" type="slidenum">
              <a:rPr lang="x-none" smtClean="0"/>
              <a:pPr/>
              <a:t>‹nº›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1228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32F863F4-3E86-402F-A1F7-71323F9F3B25}"/>
              </a:ext>
            </a:extLst>
          </p:cNvPr>
          <p:cNvSpPr/>
          <p:nvPr/>
        </p:nvSpPr>
        <p:spPr>
          <a:xfrm>
            <a:off x="1577198" y="-17253"/>
            <a:ext cx="3243532" cy="6892505"/>
          </a:xfrm>
          <a:custGeom>
            <a:avLst/>
            <a:gdLst>
              <a:gd name="connsiteX0" fmla="*/ 0 w 3243532"/>
              <a:gd name="connsiteY0" fmla="*/ 17253 h 6892505"/>
              <a:gd name="connsiteX1" fmla="*/ 819509 w 3243532"/>
              <a:gd name="connsiteY1" fmla="*/ 0 h 6892505"/>
              <a:gd name="connsiteX2" fmla="*/ 3243532 w 3243532"/>
              <a:gd name="connsiteY2" fmla="*/ 6892505 h 6892505"/>
              <a:gd name="connsiteX3" fmla="*/ 2363638 w 3243532"/>
              <a:gd name="connsiteY3" fmla="*/ 6892505 h 6892505"/>
              <a:gd name="connsiteX4" fmla="*/ 0 w 3243532"/>
              <a:gd name="connsiteY4" fmla="*/ 17253 h 68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3532" h="6892505">
                <a:moveTo>
                  <a:pt x="0" y="17253"/>
                </a:moveTo>
                <a:lnTo>
                  <a:pt x="819509" y="0"/>
                </a:lnTo>
                <a:lnTo>
                  <a:pt x="3243532" y="6892505"/>
                </a:lnTo>
                <a:lnTo>
                  <a:pt x="2363638" y="6892505"/>
                </a:lnTo>
                <a:lnTo>
                  <a:pt x="0" y="17253"/>
                </a:lnTo>
                <a:close/>
              </a:path>
            </a:pathLst>
          </a:cu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riângulo retângulo 8">
            <a:extLst>
              <a:ext uri="{FF2B5EF4-FFF2-40B4-BE49-F238E27FC236}">
                <a16:creationId xmlns:a16="http://schemas.microsoft.com/office/drawing/2014/main" id="{5A5633A9-6BD0-4C54-A81E-182FFEC85A4B}"/>
              </a:ext>
            </a:extLst>
          </p:cNvPr>
          <p:cNvSpPr/>
          <p:nvPr/>
        </p:nvSpPr>
        <p:spPr>
          <a:xfrm rot="17144229" flipH="1">
            <a:off x="7973747" y="1182517"/>
            <a:ext cx="2217420" cy="200543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0C21190D-FF57-4E51-9A3F-05BF23381941}"/>
              </a:ext>
            </a:extLst>
          </p:cNvPr>
          <p:cNvSpPr/>
          <p:nvPr/>
        </p:nvSpPr>
        <p:spPr>
          <a:xfrm flipV="1">
            <a:off x="8783192" y="1122361"/>
            <a:ext cx="904875" cy="1349106"/>
          </a:xfrm>
          <a:prstGeom prst="parallelogram">
            <a:avLst>
              <a:gd name="adj" fmla="val 7620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656171D2-A6DB-45A7-A514-5A85031E4842}"/>
              </a:ext>
            </a:extLst>
          </p:cNvPr>
          <p:cNvSpPr txBox="1">
            <a:spLocks/>
          </p:cNvSpPr>
          <p:nvPr/>
        </p:nvSpPr>
        <p:spPr>
          <a:xfrm>
            <a:off x="4945581" y="4455073"/>
            <a:ext cx="7106212" cy="5832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x-none" sz="3600" b="0" dirty="0">
              <a:latin typeface="FoundryFormSans-Book" panose="02000500050000020004" pitchFamily="2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8AC9726-654E-4DE3-B281-EF895AF87071}"/>
              </a:ext>
            </a:extLst>
          </p:cNvPr>
          <p:cNvSpPr txBox="1">
            <a:spLocks/>
          </p:cNvSpPr>
          <p:nvPr/>
        </p:nvSpPr>
        <p:spPr>
          <a:xfrm>
            <a:off x="7992964" y="5589560"/>
            <a:ext cx="4129641" cy="450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pt-PT" sz="1800" b="0" dirty="0">
                <a:solidFill>
                  <a:srgbClr val="009851"/>
                </a:solidFill>
                <a:latin typeface="FoundryFormSans-Book" panose="02000500050000020004" pitchFamily="2" charset="0"/>
              </a:rPr>
              <a:t>ORADOR: SEBASTIANA MIGUEL</a:t>
            </a:r>
            <a:endParaRPr lang="x-none" sz="1800" b="0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012A158-0FC6-4B1A-953C-1FA7E9E68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98"/>
          <a:stretch/>
        </p:blipFill>
        <p:spPr>
          <a:xfrm>
            <a:off x="9546070" y="1169349"/>
            <a:ext cx="2536956" cy="115210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DC7C5A5-181F-4A03-9A30-547FCF692C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79" b="44045"/>
          <a:stretch/>
        </p:blipFill>
        <p:spPr>
          <a:xfrm>
            <a:off x="36576" y="5922405"/>
            <a:ext cx="3607024" cy="603850"/>
          </a:xfrm>
          <a:prstGeom prst="rect">
            <a:avLst/>
          </a:prstGeom>
        </p:spPr>
      </p:pic>
      <p:pic>
        <p:nvPicPr>
          <p:cNvPr id="2" name="Imagem 18">
            <a:extLst>
              <a:ext uri="{FF2B5EF4-FFF2-40B4-BE49-F238E27FC236}">
                <a16:creationId xmlns:a16="http://schemas.microsoft.com/office/drawing/2014/main" id="{AAF413B4-CABD-5F62-7AA1-AB0BAD4CA3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5" b="19430"/>
          <a:stretch/>
        </p:blipFill>
        <p:spPr>
          <a:xfrm>
            <a:off x="36576" y="578060"/>
            <a:ext cx="8386852" cy="3528016"/>
          </a:xfrm>
          <a:prstGeom prst="snipRoundRect">
            <a:avLst>
              <a:gd name="adj1" fmla="val 0"/>
              <a:gd name="adj2" fmla="val 2633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BECAB563-F2E9-4573-9D8E-2A3F5106F825}"/>
              </a:ext>
            </a:extLst>
          </p:cNvPr>
          <p:cNvSpPr/>
          <p:nvPr/>
        </p:nvSpPr>
        <p:spPr>
          <a:xfrm>
            <a:off x="693341" y="197673"/>
            <a:ext cx="2631056" cy="4710023"/>
          </a:xfrm>
          <a:custGeom>
            <a:avLst/>
            <a:gdLst>
              <a:gd name="connsiteX0" fmla="*/ 0 w 2631056"/>
              <a:gd name="connsiteY0" fmla="*/ 0 h 4710023"/>
              <a:gd name="connsiteX1" fmla="*/ 862641 w 2631056"/>
              <a:gd name="connsiteY1" fmla="*/ 0 h 4710023"/>
              <a:gd name="connsiteX2" fmla="*/ 2631056 w 2631056"/>
              <a:gd name="connsiteY2" fmla="*/ 4710023 h 4710023"/>
              <a:gd name="connsiteX3" fmla="*/ 1768415 w 2631056"/>
              <a:gd name="connsiteY3" fmla="*/ 4701397 h 4710023"/>
              <a:gd name="connsiteX4" fmla="*/ 0 w 2631056"/>
              <a:gd name="connsiteY4" fmla="*/ 0 h 471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1056" h="4710023">
                <a:moveTo>
                  <a:pt x="0" y="0"/>
                </a:moveTo>
                <a:lnTo>
                  <a:pt x="862641" y="0"/>
                </a:lnTo>
                <a:lnTo>
                  <a:pt x="2631056" y="4710023"/>
                </a:lnTo>
                <a:lnTo>
                  <a:pt x="1768415" y="47013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36DD31C2-22C6-446E-9765-A94E05117224}"/>
              </a:ext>
            </a:extLst>
          </p:cNvPr>
          <p:cNvSpPr/>
          <p:nvPr/>
        </p:nvSpPr>
        <p:spPr>
          <a:xfrm>
            <a:off x="3901619" y="3852890"/>
            <a:ext cx="8290381" cy="2065691"/>
          </a:xfrm>
          <a:custGeom>
            <a:avLst/>
            <a:gdLst>
              <a:gd name="connsiteX0" fmla="*/ 0 w 8566030"/>
              <a:gd name="connsiteY0" fmla="*/ 0 h 2786332"/>
              <a:gd name="connsiteX1" fmla="*/ 1095555 w 8566030"/>
              <a:gd name="connsiteY1" fmla="*/ 2786332 h 2786332"/>
              <a:gd name="connsiteX2" fmla="*/ 8548778 w 8566030"/>
              <a:gd name="connsiteY2" fmla="*/ 2769079 h 2786332"/>
              <a:gd name="connsiteX3" fmla="*/ 8566030 w 8566030"/>
              <a:gd name="connsiteY3" fmla="*/ 8626 h 2786332"/>
              <a:gd name="connsiteX4" fmla="*/ 0 w 8566030"/>
              <a:gd name="connsiteY4" fmla="*/ 0 h 2786332"/>
              <a:gd name="connsiteX0" fmla="*/ 0 w 8566030"/>
              <a:gd name="connsiteY0" fmla="*/ 0 h 2786332"/>
              <a:gd name="connsiteX1" fmla="*/ 807426 w 8566030"/>
              <a:gd name="connsiteY1" fmla="*/ 2786332 h 2786332"/>
              <a:gd name="connsiteX2" fmla="*/ 8548778 w 8566030"/>
              <a:gd name="connsiteY2" fmla="*/ 2769079 h 2786332"/>
              <a:gd name="connsiteX3" fmla="*/ 8566030 w 8566030"/>
              <a:gd name="connsiteY3" fmla="*/ 8626 h 2786332"/>
              <a:gd name="connsiteX4" fmla="*/ 0 w 8566030"/>
              <a:gd name="connsiteY4" fmla="*/ 0 h 278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6030" h="2786332">
                <a:moveTo>
                  <a:pt x="0" y="0"/>
                </a:moveTo>
                <a:lnTo>
                  <a:pt x="807426" y="2786332"/>
                </a:lnTo>
                <a:lnTo>
                  <a:pt x="8548778" y="2769079"/>
                </a:lnTo>
                <a:lnTo>
                  <a:pt x="8566030" y="862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4D20CD0-306A-4CCF-86AD-6C81723CB122}"/>
              </a:ext>
            </a:extLst>
          </p:cNvPr>
          <p:cNvSpPr txBox="1">
            <a:spLocks/>
          </p:cNvSpPr>
          <p:nvPr/>
        </p:nvSpPr>
        <p:spPr>
          <a:xfrm>
            <a:off x="4558385" y="3847577"/>
            <a:ext cx="5889122" cy="17487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PT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</a:t>
            </a:r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LIDERANÇA </a:t>
            </a:r>
          </a:p>
          <a:p>
            <a:r>
              <a:rPr lang="pt-PT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SEUS EXEMPLOS </a:t>
            </a:r>
            <a:endParaRPr lang="x-none" sz="4000" dirty="0"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9">
            <a:extLst>
              <a:ext uri="{FF2B5EF4-FFF2-40B4-BE49-F238E27FC236}">
                <a16:creationId xmlns:a16="http://schemas.microsoft.com/office/drawing/2014/main" id="{4AFDBF0C-F74E-4CA4-8922-4CEB2D57FA37}"/>
              </a:ext>
            </a:extLst>
          </p:cNvPr>
          <p:cNvCxnSpPr>
            <a:cxnSpLocks/>
          </p:cNvCxnSpPr>
          <p:nvPr/>
        </p:nvCxnSpPr>
        <p:spPr>
          <a:xfrm>
            <a:off x="11617960" y="678180"/>
            <a:ext cx="0" cy="4224020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FE5D8BF-D4E8-46D8-81B6-8C7674F7ED57}"/>
              </a:ext>
            </a:extLst>
          </p:cNvPr>
          <p:cNvGrpSpPr/>
          <p:nvPr/>
        </p:nvGrpSpPr>
        <p:grpSpPr>
          <a:xfrm>
            <a:off x="6081484" y="-2"/>
            <a:ext cx="6096000" cy="716748"/>
            <a:chOff x="6096000" y="-2"/>
            <a:chExt cx="6096000" cy="716748"/>
          </a:xfr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907856E4-D036-4AD8-BD63-9525510F39ED}"/>
                </a:ext>
              </a:extLst>
            </p:cNvPr>
            <p:cNvSpPr/>
            <p:nvPr userDrawn="1"/>
          </p:nvSpPr>
          <p:spPr>
            <a:xfrm rot="10800000" flipH="1">
              <a:off x="6096000" y="0"/>
              <a:ext cx="584200" cy="716746"/>
            </a:xfrm>
            <a:prstGeom prst="parallelogram">
              <a:avLst>
                <a:gd name="adj" fmla="val 378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1E27A2-5FA8-4FF4-ABAB-E18F9FC967EE}"/>
                </a:ext>
              </a:extLst>
            </p:cNvPr>
            <p:cNvSpPr/>
            <p:nvPr userDrawn="1"/>
          </p:nvSpPr>
          <p:spPr>
            <a:xfrm>
              <a:off x="6388102" y="-2"/>
              <a:ext cx="5803898" cy="7167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riângulo isósceles 15">
            <a:extLst>
              <a:ext uri="{FF2B5EF4-FFF2-40B4-BE49-F238E27FC236}">
                <a16:creationId xmlns:a16="http://schemas.microsoft.com/office/drawing/2014/main" id="{35006F63-3E46-4A9A-B6FD-A6A93203EF44}"/>
              </a:ext>
            </a:extLst>
          </p:cNvPr>
          <p:cNvSpPr/>
          <p:nvPr/>
        </p:nvSpPr>
        <p:spPr>
          <a:xfrm rot="5400000">
            <a:off x="-48299" y="3049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AA1909F5-36C9-44AA-A3E9-4D5DFA119F36}"/>
              </a:ext>
            </a:extLst>
          </p:cNvPr>
          <p:cNvSpPr/>
          <p:nvPr/>
        </p:nvSpPr>
        <p:spPr>
          <a:xfrm>
            <a:off x="-15240" y="1440180"/>
            <a:ext cx="2232660" cy="4739640"/>
          </a:xfrm>
          <a:custGeom>
            <a:avLst/>
            <a:gdLst>
              <a:gd name="connsiteX0" fmla="*/ 0 w 2232660"/>
              <a:gd name="connsiteY0" fmla="*/ 0 h 4739640"/>
              <a:gd name="connsiteX1" fmla="*/ 472440 w 2232660"/>
              <a:gd name="connsiteY1" fmla="*/ 0 h 4739640"/>
              <a:gd name="connsiteX2" fmla="*/ 2232660 w 2232660"/>
              <a:gd name="connsiteY2" fmla="*/ 4739640 h 4739640"/>
              <a:gd name="connsiteX3" fmla="*/ 1379220 w 2232660"/>
              <a:gd name="connsiteY3" fmla="*/ 4739640 h 4739640"/>
              <a:gd name="connsiteX4" fmla="*/ 7620 w 2232660"/>
              <a:gd name="connsiteY4" fmla="*/ 1089660 h 4739640"/>
              <a:gd name="connsiteX5" fmla="*/ 0 w 2232660"/>
              <a:gd name="connsiteY5" fmla="*/ 0 h 473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2660" h="4739640">
                <a:moveTo>
                  <a:pt x="0" y="0"/>
                </a:moveTo>
                <a:lnTo>
                  <a:pt x="472440" y="0"/>
                </a:lnTo>
                <a:lnTo>
                  <a:pt x="2232660" y="4739640"/>
                </a:lnTo>
                <a:lnTo>
                  <a:pt x="1379220" y="4739640"/>
                </a:lnTo>
                <a:lnTo>
                  <a:pt x="7620" y="10896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F47157E3-5993-4D55-B182-AC61A38C5B14}"/>
              </a:ext>
            </a:extLst>
          </p:cNvPr>
          <p:cNvSpPr/>
          <p:nvPr/>
        </p:nvSpPr>
        <p:spPr>
          <a:xfrm>
            <a:off x="584200" y="908154"/>
            <a:ext cx="3078480" cy="5974080"/>
          </a:xfrm>
          <a:custGeom>
            <a:avLst/>
            <a:gdLst>
              <a:gd name="connsiteX0" fmla="*/ 3078480 w 3078480"/>
              <a:gd name="connsiteY0" fmla="*/ 5966460 h 5974080"/>
              <a:gd name="connsiteX1" fmla="*/ 2034540 w 3078480"/>
              <a:gd name="connsiteY1" fmla="*/ 5974080 h 5974080"/>
              <a:gd name="connsiteX2" fmla="*/ 0 w 3078480"/>
              <a:gd name="connsiteY2" fmla="*/ 0 h 5974080"/>
              <a:gd name="connsiteX3" fmla="*/ 1211580 w 3078480"/>
              <a:gd name="connsiteY3" fmla="*/ 7620 h 5974080"/>
              <a:gd name="connsiteX4" fmla="*/ 3078480 w 3078480"/>
              <a:gd name="connsiteY4" fmla="*/ 5966460 h 597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8480" h="5974080">
                <a:moveTo>
                  <a:pt x="3078480" y="5966460"/>
                </a:moveTo>
                <a:lnTo>
                  <a:pt x="2034540" y="5974080"/>
                </a:lnTo>
                <a:lnTo>
                  <a:pt x="0" y="0"/>
                </a:lnTo>
                <a:lnTo>
                  <a:pt x="1211580" y="7620"/>
                </a:lnTo>
                <a:lnTo>
                  <a:pt x="3078480" y="5966460"/>
                </a:lnTo>
                <a:close/>
              </a:path>
            </a:pathLst>
          </a:cu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15" name="Straight Connector 29">
            <a:extLst>
              <a:ext uri="{FF2B5EF4-FFF2-40B4-BE49-F238E27FC236}">
                <a16:creationId xmlns:a16="http://schemas.microsoft.com/office/drawing/2014/main" id="{6782D49D-A128-4ED9-9D6E-B41357AA6EEB}"/>
              </a:ext>
            </a:extLst>
          </p:cNvPr>
          <p:cNvCxnSpPr>
            <a:cxnSpLocks/>
          </p:cNvCxnSpPr>
          <p:nvPr/>
        </p:nvCxnSpPr>
        <p:spPr>
          <a:xfrm flipH="1" flipV="1">
            <a:off x="462280" y="4448232"/>
            <a:ext cx="922021" cy="2409769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9">
            <a:extLst>
              <a:ext uri="{FF2B5EF4-FFF2-40B4-BE49-F238E27FC236}">
                <a16:creationId xmlns:a16="http://schemas.microsoft.com/office/drawing/2014/main" id="{E0F1BF6A-FA1B-4BCD-B51D-85CE3DB10290}"/>
              </a:ext>
            </a:extLst>
          </p:cNvPr>
          <p:cNvCxnSpPr>
            <a:cxnSpLocks/>
          </p:cNvCxnSpPr>
          <p:nvPr/>
        </p:nvCxnSpPr>
        <p:spPr>
          <a:xfrm flipH="1" flipV="1">
            <a:off x="-15240" y="4178300"/>
            <a:ext cx="674659" cy="1857821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9">
            <a:extLst>
              <a:ext uri="{FF2B5EF4-FFF2-40B4-BE49-F238E27FC236}">
                <a16:creationId xmlns:a16="http://schemas.microsoft.com/office/drawing/2014/main" id="{354471C4-78A1-4B1A-9381-560CDC9C63BE}"/>
              </a:ext>
            </a:extLst>
          </p:cNvPr>
          <p:cNvCxnSpPr>
            <a:cxnSpLocks/>
          </p:cNvCxnSpPr>
          <p:nvPr/>
        </p:nvCxnSpPr>
        <p:spPr>
          <a:xfrm>
            <a:off x="11901170" y="1549400"/>
            <a:ext cx="0" cy="5308600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Posição do Número do Diapositivo 5">
            <a:extLst>
              <a:ext uri="{FF2B5EF4-FFF2-40B4-BE49-F238E27FC236}">
                <a16:creationId xmlns:a16="http://schemas.microsoft.com/office/drawing/2014/main" id="{52A158BA-10E4-4EA7-A3F7-242512F6E4A7}"/>
              </a:ext>
            </a:extLst>
          </p:cNvPr>
          <p:cNvSpPr txBox="1">
            <a:spLocks/>
          </p:cNvSpPr>
          <p:nvPr/>
        </p:nvSpPr>
        <p:spPr>
          <a:xfrm>
            <a:off x="10626665" y="655266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7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75000"/>
                  </a:schemeClr>
                </a:solidFill>
              </a:rPr>
              <a:pPr algn="r"/>
              <a:t>10</a:t>
            </a:fld>
            <a:endParaRPr lang="x-none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CDB69E9-D051-EC3C-F752-4E74FABAB1F5}"/>
              </a:ext>
            </a:extLst>
          </p:cNvPr>
          <p:cNvSpPr txBox="1"/>
          <p:nvPr/>
        </p:nvSpPr>
        <p:spPr>
          <a:xfrm>
            <a:off x="3491925" y="1896619"/>
            <a:ext cx="7682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2400" dirty="0">
                <a:latin typeface="FoundryFormSans-Book" panose="02000500050000020004" pitchFamily="2" charset="0"/>
              </a:rPr>
              <a:t>“A melhor escolha é liderar por trás e colocar outras pessoas na frente, especialmente quando você comemora as coisas boas que acontecem. Você toma a dianteira quando há perigo. Dessa forma, as pessoas vão apreciar a sua liderança” </a:t>
            </a:r>
          </a:p>
          <a:p>
            <a:pPr algn="l"/>
            <a:endParaRPr lang="pt-PT" sz="2400" dirty="0">
              <a:latin typeface="FoundryFormSans-Book" panose="02000500050000020004" pitchFamily="2" charset="0"/>
            </a:endParaRPr>
          </a:p>
          <a:p>
            <a:pPr algn="l"/>
            <a:r>
              <a:rPr lang="pt-PT" sz="2400" dirty="0">
                <a:latin typeface="FoundryFormSans-Book" panose="02000500050000020004" pitchFamily="2" charset="0"/>
              </a:rPr>
              <a:t> Nelson Mandela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9814F0B-C4CA-F45F-9D6C-1A7222DC626E}"/>
              </a:ext>
            </a:extLst>
          </p:cNvPr>
          <p:cNvSpPr txBox="1"/>
          <p:nvPr/>
        </p:nvSpPr>
        <p:spPr>
          <a:xfrm>
            <a:off x="209414" y="37561"/>
            <a:ext cx="77922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PT" sz="3600" b="1" dirty="0">
                <a:solidFill>
                  <a:srgbClr val="009851"/>
                </a:solidFill>
                <a:latin typeface="FoundryFormSans-Book" panose="02000500050000020004" pitchFamily="2" charset="0"/>
                <a:ea typeface="FoundryFormSans-Bold" panose="02000800060000020004" pitchFamily="2" charset="0"/>
              </a:rPr>
              <a:t>FRASE PARA REFLEXÃO</a:t>
            </a:r>
          </a:p>
        </p:txBody>
      </p:sp>
      <p:sp>
        <p:nvSpPr>
          <p:cNvPr id="6" name="Paralelogramo 5">
            <a:extLst>
              <a:ext uri="{FF2B5EF4-FFF2-40B4-BE49-F238E27FC236}">
                <a16:creationId xmlns:a16="http://schemas.microsoft.com/office/drawing/2014/main" id="{DE3F7E65-FDC5-5C2A-6164-43BF90E860DB}"/>
              </a:ext>
            </a:extLst>
          </p:cNvPr>
          <p:cNvSpPr/>
          <p:nvPr/>
        </p:nvSpPr>
        <p:spPr>
          <a:xfrm flipV="1">
            <a:off x="5305195" y="-8634"/>
            <a:ext cx="808408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</p:spTree>
    <p:extLst>
      <p:ext uri="{BB962C8B-B14F-4D97-AF65-F5344CB8AC3E}">
        <p14:creationId xmlns:p14="http://schemas.microsoft.com/office/powerpoint/2010/main" val="21029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695">
            <a:extLst>
              <a:ext uri="{FF2B5EF4-FFF2-40B4-BE49-F238E27FC236}">
                <a16:creationId xmlns:a16="http://schemas.microsoft.com/office/drawing/2014/main" id="{E59F109D-841E-43DA-861E-6786CD96A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5298" y="5074757"/>
            <a:ext cx="260424" cy="260424"/>
          </a:xfrm>
          <a:prstGeom prst="rect">
            <a:avLst/>
          </a:prstGeom>
        </p:spPr>
      </p:pic>
      <p:sp>
        <p:nvSpPr>
          <p:cNvPr id="6" name="Forma livre: Forma 9">
            <a:extLst>
              <a:ext uri="{FF2B5EF4-FFF2-40B4-BE49-F238E27FC236}">
                <a16:creationId xmlns:a16="http://schemas.microsoft.com/office/drawing/2014/main" id="{B5CB5A32-DDF5-4093-B613-884AAA8E6439}"/>
              </a:ext>
            </a:extLst>
          </p:cNvPr>
          <p:cNvSpPr/>
          <p:nvPr/>
        </p:nvSpPr>
        <p:spPr>
          <a:xfrm>
            <a:off x="1039616" y="-34505"/>
            <a:ext cx="3243532" cy="6892505"/>
          </a:xfrm>
          <a:custGeom>
            <a:avLst/>
            <a:gdLst>
              <a:gd name="connsiteX0" fmla="*/ 0 w 3243532"/>
              <a:gd name="connsiteY0" fmla="*/ 17253 h 6892505"/>
              <a:gd name="connsiteX1" fmla="*/ 819509 w 3243532"/>
              <a:gd name="connsiteY1" fmla="*/ 0 h 6892505"/>
              <a:gd name="connsiteX2" fmla="*/ 3243532 w 3243532"/>
              <a:gd name="connsiteY2" fmla="*/ 6892505 h 6892505"/>
              <a:gd name="connsiteX3" fmla="*/ 2363638 w 3243532"/>
              <a:gd name="connsiteY3" fmla="*/ 6892505 h 6892505"/>
              <a:gd name="connsiteX4" fmla="*/ 0 w 3243532"/>
              <a:gd name="connsiteY4" fmla="*/ 17253 h 68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3532" h="6892505">
                <a:moveTo>
                  <a:pt x="0" y="17253"/>
                </a:moveTo>
                <a:lnTo>
                  <a:pt x="819509" y="0"/>
                </a:lnTo>
                <a:lnTo>
                  <a:pt x="3243532" y="6892505"/>
                </a:lnTo>
                <a:lnTo>
                  <a:pt x="2363638" y="6892505"/>
                </a:lnTo>
                <a:lnTo>
                  <a:pt x="0" y="17253"/>
                </a:lnTo>
                <a:close/>
              </a:path>
            </a:pathLst>
          </a:cu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8" name="Straight Connector 29">
            <a:extLst>
              <a:ext uri="{FF2B5EF4-FFF2-40B4-BE49-F238E27FC236}">
                <a16:creationId xmlns:a16="http://schemas.microsoft.com/office/drawing/2014/main" id="{BA1F8B62-D590-481A-B434-DC7BB6DE2CB6}"/>
              </a:ext>
            </a:extLst>
          </p:cNvPr>
          <p:cNvCxnSpPr>
            <a:cxnSpLocks/>
          </p:cNvCxnSpPr>
          <p:nvPr/>
        </p:nvCxnSpPr>
        <p:spPr>
          <a:xfrm flipH="1" flipV="1">
            <a:off x="3782816" y="4837390"/>
            <a:ext cx="701748" cy="2020611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iângulo retângulo 21">
            <a:extLst>
              <a:ext uri="{FF2B5EF4-FFF2-40B4-BE49-F238E27FC236}">
                <a16:creationId xmlns:a16="http://schemas.microsoft.com/office/drawing/2014/main" id="{D3F57F48-C0BB-4EF4-BC3D-32F17E942C96}"/>
              </a:ext>
            </a:extLst>
          </p:cNvPr>
          <p:cNvSpPr/>
          <p:nvPr/>
        </p:nvSpPr>
        <p:spPr>
          <a:xfrm rot="17144229" flipH="1">
            <a:off x="6955217" y="690188"/>
            <a:ext cx="3681602" cy="332964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Paralelogramo 14">
            <a:extLst>
              <a:ext uri="{FF2B5EF4-FFF2-40B4-BE49-F238E27FC236}">
                <a16:creationId xmlns:a16="http://schemas.microsoft.com/office/drawing/2014/main" id="{FFD39BAB-E601-4384-A14F-31C60A68C4D9}"/>
              </a:ext>
            </a:extLst>
          </p:cNvPr>
          <p:cNvSpPr/>
          <p:nvPr/>
        </p:nvSpPr>
        <p:spPr>
          <a:xfrm flipV="1">
            <a:off x="8569358" y="-4301"/>
            <a:ext cx="1763362" cy="2674457"/>
          </a:xfrm>
          <a:prstGeom prst="parallelogram">
            <a:avLst>
              <a:gd name="adj" fmla="val 78945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Paralelogramo 10">
            <a:extLst>
              <a:ext uri="{FF2B5EF4-FFF2-40B4-BE49-F238E27FC236}">
                <a16:creationId xmlns:a16="http://schemas.microsoft.com/office/drawing/2014/main" id="{2616B8A4-940E-48E1-B403-2B5BFF216CAA}"/>
              </a:ext>
            </a:extLst>
          </p:cNvPr>
          <p:cNvSpPr/>
          <p:nvPr/>
        </p:nvSpPr>
        <p:spPr>
          <a:xfrm flipV="1">
            <a:off x="8729906" y="362359"/>
            <a:ext cx="3276600" cy="1698436"/>
          </a:xfrm>
          <a:prstGeom prst="parallelogram">
            <a:avLst>
              <a:gd name="adj" fmla="val 52367"/>
            </a:avLst>
          </a:prstGeom>
          <a:solidFill>
            <a:srgbClr val="0098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5603B773-FD79-4055-AB03-1707A7060C4C}"/>
              </a:ext>
            </a:extLst>
          </p:cNvPr>
          <p:cNvSpPr/>
          <p:nvPr/>
        </p:nvSpPr>
        <p:spPr>
          <a:xfrm flipH="1">
            <a:off x="8497121" y="299780"/>
            <a:ext cx="1212817" cy="1900366"/>
          </a:xfrm>
          <a:prstGeom prst="parallelogram">
            <a:avLst>
              <a:gd name="adj" fmla="val 81792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50800" dir="1440000" sx="92000" sy="9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E18B5DAA-DA31-4C78-9F2F-012A8FF321CE}"/>
              </a:ext>
            </a:extLst>
          </p:cNvPr>
          <p:cNvSpPr/>
          <p:nvPr/>
        </p:nvSpPr>
        <p:spPr>
          <a:xfrm>
            <a:off x="8397875" y="222250"/>
            <a:ext cx="1304925" cy="2111375"/>
          </a:xfrm>
          <a:custGeom>
            <a:avLst/>
            <a:gdLst>
              <a:gd name="connsiteX0" fmla="*/ 0 w 1304925"/>
              <a:gd name="connsiteY0" fmla="*/ 0 h 2111375"/>
              <a:gd name="connsiteX1" fmla="*/ 304800 w 1304925"/>
              <a:gd name="connsiteY1" fmla="*/ 50800 h 2111375"/>
              <a:gd name="connsiteX2" fmla="*/ 1304925 w 1304925"/>
              <a:gd name="connsiteY2" fmla="*/ 2025650 h 2111375"/>
              <a:gd name="connsiteX3" fmla="*/ 1108075 w 1304925"/>
              <a:gd name="connsiteY3" fmla="*/ 2111375 h 2111375"/>
              <a:gd name="connsiteX4" fmla="*/ 0 w 1304925"/>
              <a:gd name="connsiteY4" fmla="*/ 0 h 211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925" h="2111375">
                <a:moveTo>
                  <a:pt x="0" y="0"/>
                </a:moveTo>
                <a:lnTo>
                  <a:pt x="304800" y="50800"/>
                </a:lnTo>
                <a:lnTo>
                  <a:pt x="1304925" y="2025650"/>
                </a:lnTo>
                <a:lnTo>
                  <a:pt x="1108075" y="21113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16" name="Straight Connector 29">
            <a:extLst>
              <a:ext uri="{FF2B5EF4-FFF2-40B4-BE49-F238E27FC236}">
                <a16:creationId xmlns:a16="http://schemas.microsoft.com/office/drawing/2014/main" id="{920383D3-CDCB-4EED-ACFD-236D39D41996}"/>
              </a:ext>
            </a:extLst>
          </p:cNvPr>
          <p:cNvCxnSpPr>
            <a:cxnSpLocks/>
          </p:cNvCxnSpPr>
          <p:nvPr/>
        </p:nvCxnSpPr>
        <p:spPr>
          <a:xfrm flipH="1" flipV="1">
            <a:off x="8533872" y="-3832"/>
            <a:ext cx="1368321" cy="2674457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4157">
            <a:extLst>
              <a:ext uri="{FF2B5EF4-FFF2-40B4-BE49-F238E27FC236}">
                <a16:creationId xmlns:a16="http://schemas.microsoft.com/office/drawing/2014/main" id="{2AEA6FAA-F13C-43FA-A115-D3CE4DA0A836}"/>
              </a:ext>
            </a:extLst>
          </p:cNvPr>
          <p:cNvSpPr/>
          <p:nvPr/>
        </p:nvSpPr>
        <p:spPr>
          <a:xfrm>
            <a:off x="4656847" y="4268229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009B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>
              <a:latin typeface="FoundryFormSans-Book" panose="02000500050000020004" pitchFamily="2" charset="0"/>
            </a:endParaRPr>
          </a:p>
        </p:txBody>
      </p:sp>
      <p:sp>
        <p:nvSpPr>
          <p:cNvPr id="18" name="Shape 4186">
            <a:extLst>
              <a:ext uri="{FF2B5EF4-FFF2-40B4-BE49-F238E27FC236}">
                <a16:creationId xmlns:a16="http://schemas.microsoft.com/office/drawing/2014/main" id="{8ED1AC67-4289-43C9-9E8B-7A1BCCBFD67F}"/>
              </a:ext>
            </a:extLst>
          </p:cNvPr>
          <p:cNvSpPr/>
          <p:nvPr/>
        </p:nvSpPr>
        <p:spPr>
          <a:xfrm>
            <a:off x="4705531" y="4660968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rgbClr val="009B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>
              <a:latin typeface="FoundryFormSans-Book" panose="02000500050000020004" pitchFamily="2" charset="0"/>
            </a:endParaRPr>
          </a:p>
        </p:txBody>
      </p:sp>
      <p:sp>
        <p:nvSpPr>
          <p:cNvPr id="19" name="Shape 4487">
            <a:extLst>
              <a:ext uri="{FF2B5EF4-FFF2-40B4-BE49-F238E27FC236}">
                <a16:creationId xmlns:a16="http://schemas.microsoft.com/office/drawing/2014/main" id="{DC785E39-3D78-4CEB-8EBD-FD796C8F8C1D}"/>
              </a:ext>
            </a:extLst>
          </p:cNvPr>
          <p:cNvSpPr/>
          <p:nvPr/>
        </p:nvSpPr>
        <p:spPr>
          <a:xfrm>
            <a:off x="4669625" y="5458310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009B4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>
              <a:latin typeface="FoundryFormSans-Book" panose="02000500050000020004" pitchFamily="2" charset="0"/>
            </a:endParaRPr>
          </a:p>
        </p:txBody>
      </p:sp>
      <p:pic>
        <p:nvPicPr>
          <p:cNvPr id="21" name="Graphique 696">
            <a:extLst>
              <a:ext uri="{FF2B5EF4-FFF2-40B4-BE49-F238E27FC236}">
                <a16:creationId xmlns:a16="http://schemas.microsoft.com/office/drawing/2014/main" id="{F4F7BD69-5E56-4895-8B3A-AB8939AED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9625" y="5828491"/>
            <a:ext cx="239202" cy="238119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9BD052B-51A4-4934-A73E-83940B0880A4}"/>
              </a:ext>
            </a:extLst>
          </p:cNvPr>
          <p:cNvSpPr txBox="1">
            <a:spLocks/>
          </p:cNvSpPr>
          <p:nvPr/>
        </p:nvSpPr>
        <p:spPr>
          <a:xfrm>
            <a:off x="4957058" y="4234489"/>
            <a:ext cx="5940649" cy="3438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Sebastiana Miguel | Departamento 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DF4DD8F-7F4F-4509-81CD-4FC5618EC817}"/>
              </a:ext>
            </a:extLst>
          </p:cNvPr>
          <p:cNvSpPr txBox="1">
            <a:spLocks/>
          </p:cNvSpPr>
          <p:nvPr/>
        </p:nvSpPr>
        <p:spPr>
          <a:xfrm>
            <a:off x="4957059" y="4643258"/>
            <a:ext cx="3445782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(+244) 225 334 585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41B2118-7302-459E-94BA-D54EBEB0C205}"/>
              </a:ext>
            </a:extLst>
          </p:cNvPr>
          <p:cNvSpPr txBox="1">
            <a:spLocks/>
          </p:cNvSpPr>
          <p:nvPr/>
        </p:nvSpPr>
        <p:spPr>
          <a:xfrm>
            <a:off x="4957058" y="5018574"/>
            <a:ext cx="3445783" cy="2890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E-mail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38CBA10-1CB2-4074-94D2-E877969764CA}"/>
              </a:ext>
            </a:extLst>
          </p:cNvPr>
          <p:cNvSpPr txBox="1">
            <a:spLocks/>
          </p:cNvSpPr>
          <p:nvPr/>
        </p:nvSpPr>
        <p:spPr>
          <a:xfrm>
            <a:off x="4957059" y="5398764"/>
            <a:ext cx="3445782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oundryFormSans-Book" panose="02000500050000020004" pitchFamily="2" charset="0"/>
              </a:rPr>
              <a:t>www.endiama.co.ao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DA93302-F006-4B4A-902E-B2C898AA0431}"/>
              </a:ext>
            </a:extLst>
          </p:cNvPr>
          <p:cNvSpPr txBox="1"/>
          <p:nvPr/>
        </p:nvSpPr>
        <p:spPr>
          <a:xfrm>
            <a:off x="8743950" y="214093"/>
            <a:ext cx="344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x-none" sz="4800" dirty="0">
              <a:solidFill>
                <a:srgbClr val="00743D"/>
              </a:solidFill>
              <a:latin typeface="Honey Baby" panose="02000600000000000000" pitchFamily="2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579D03E-9E2A-428A-8EAD-09F9E1251D70}"/>
              </a:ext>
            </a:extLst>
          </p:cNvPr>
          <p:cNvSpPr txBox="1"/>
          <p:nvPr/>
        </p:nvSpPr>
        <p:spPr>
          <a:xfrm>
            <a:off x="9057619" y="485166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i="0" dirty="0">
                <a:solidFill>
                  <a:schemeClr val="bg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OBRIGADO</a:t>
            </a:r>
          </a:p>
          <a:p>
            <a:r>
              <a:rPr lang="pt-PT" sz="2800" b="1" i="0" dirty="0">
                <a:solidFill>
                  <a:schemeClr val="bg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   PELA A SUA</a:t>
            </a:r>
          </a:p>
          <a:p>
            <a:r>
              <a:rPr lang="pt-PT" sz="2800" b="1" i="0" dirty="0">
                <a:solidFill>
                  <a:schemeClr val="bg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      ATENÇÃO</a:t>
            </a:r>
            <a:endParaRPr lang="pt-AO" sz="2800" b="1" i="0" dirty="0">
              <a:solidFill>
                <a:schemeClr val="bg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CFA9A739-D68A-488B-905C-7CE96E402011}"/>
              </a:ext>
            </a:extLst>
          </p:cNvPr>
          <p:cNvSpPr txBox="1">
            <a:spLocks/>
          </p:cNvSpPr>
          <p:nvPr/>
        </p:nvSpPr>
        <p:spPr>
          <a:xfrm>
            <a:off x="4957059" y="5773680"/>
            <a:ext cx="4420304" cy="28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FoundryFormSans-Book" panose="02000500050000020004" pitchFamily="2" charset="0"/>
              </a:rPr>
              <a:t>Rua</a:t>
            </a:r>
            <a:r>
              <a:rPr lang="en-US" dirty="0">
                <a:latin typeface="FoundryFormSans-Book" panose="02000500050000020004" pitchFamily="2" charset="0"/>
              </a:rPr>
              <a:t> </a:t>
            </a:r>
            <a:r>
              <a:rPr lang="en-US" dirty="0" err="1">
                <a:latin typeface="FoundryFormSans-Book" panose="02000500050000020004" pitchFamily="2" charset="0"/>
              </a:rPr>
              <a:t>Rainha</a:t>
            </a:r>
            <a:r>
              <a:rPr lang="en-US" dirty="0">
                <a:latin typeface="FoundryFormSans-Book" panose="02000500050000020004" pitchFamily="2" charset="0"/>
              </a:rPr>
              <a:t> </a:t>
            </a:r>
            <a:r>
              <a:rPr lang="en-US" dirty="0" err="1">
                <a:latin typeface="FoundryFormSans-Book" panose="02000500050000020004" pitchFamily="2" charset="0"/>
              </a:rPr>
              <a:t>Ginga</a:t>
            </a:r>
            <a:r>
              <a:rPr lang="en-US" dirty="0">
                <a:latin typeface="FoundryFormSans-Book" panose="02000500050000020004" pitchFamily="2" charset="0"/>
              </a:rPr>
              <a:t> Nº 87 , Luanda – Angola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39B537D1-FE16-4653-A1D3-F000F5FC95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98"/>
          <a:stretch/>
        </p:blipFill>
        <p:spPr>
          <a:xfrm>
            <a:off x="-136503" y="5074757"/>
            <a:ext cx="3399511" cy="1543815"/>
          </a:xfrm>
          <a:prstGeom prst="rect">
            <a:avLst/>
          </a:prstGeom>
        </p:spPr>
      </p:pic>
      <p:pic>
        <p:nvPicPr>
          <p:cNvPr id="2" name="Imagem 18">
            <a:extLst>
              <a:ext uri="{FF2B5EF4-FFF2-40B4-BE49-F238E27FC236}">
                <a16:creationId xmlns:a16="http://schemas.microsoft.com/office/drawing/2014/main" id="{B5F70757-935E-815A-46D4-1D02A82992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5" b="19430"/>
          <a:stretch/>
        </p:blipFill>
        <p:spPr>
          <a:xfrm>
            <a:off x="409166" y="577583"/>
            <a:ext cx="8386852" cy="3528016"/>
          </a:xfrm>
          <a:prstGeom prst="snipRoundRect">
            <a:avLst>
              <a:gd name="adj1" fmla="val 0"/>
              <a:gd name="adj2" fmla="val 2633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7CA8393B-BF66-49CB-BEEE-905AB4D5ED92}"/>
              </a:ext>
            </a:extLst>
          </p:cNvPr>
          <p:cNvSpPr/>
          <p:nvPr/>
        </p:nvSpPr>
        <p:spPr>
          <a:xfrm>
            <a:off x="-27160" y="-27160"/>
            <a:ext cx="2254312" cy="4707802"/>
          </a:xfrm>
          <a:custGeom>
            <a:avLst/>
            <a:gdLst>
              <a:gd name="connsiteX0" fmla="*/ 0 w 2254312"/>
              <a:gd name="connsiteY0" fmla="*/ 0 h 4707802"/>
              <a:gd name="connsiteX1" fmla="*/ 488887 w 2254312"/>
              <a:gd name="connsiteY1" fmla="*/ 0 h 4707802"/>
              <a:gd name="connsiteX2" fmla="*/ 2254312 w 2254312"/>
              <a:gd name="connsiteY2" fmla="*/ 4707802 h 4707802"/>
              <a:gd name="connsiteX3" fmla="*/ 1385180 w 2254312"/>
              <a:gd name="connsiteY3" fmla="*/ 4707802 h 4707802"/>
              <a:gd name="connsiteX4" fmla="*/ 18107 w 2254312"/>
              <a:gd name="connsiteY4" fmla="*/ 1050202 h 4707802"/>
              <a:gd name="connsiteX5" fmla="*/ 0 w 2254312"/>
              <a:gd name="connsiteY5" fmla="*/ 0 h 470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4312" h="4707802">
                <a:moveTo>
                  <a:pt x="0" y="0"/>
                </a:moveTo>
                <a:lnTo>
                  <a:pt x="488887" y="0"/>
                </a:lnTo>
                <a:lnTo>
                  <a:pt x="2254312" y="4707802"/>
                </a:lnTo>
                <a:lnTo>
                  <a:pt x="1385180" y="4707802"/>
                </a:lnTo>
                <a:lnTo>
                  <a:pt x="18107" y="10502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3" name="Paralelogramo 14">
            <a:extLst>
              <a:ext uri="{FF2B5EF4-FFF2-40B4-BE49-F238E27FC236}">
                <a16:creationId xmlns:a16="http://schemas.microsoft.com/office/drawing/2014/main" id="{99E5D861-2DF0-41A2-9FB5-2615551D55ED}"/>
              </a:ext>
            </a:extLst>
          </p:cNvPr>
          <p:cNvSpPr/>
          <p:nvPr/>
        </p:nvSpPr>
        <p:spPr>
          <a:xfrm flipV="1">
            <a:off x="7538357" y="119944"/>
            <a:ext cx="2203347" cy="3162300"/>
          </a:xfrm>
          <a:prstGeom prst="parallelogram">
            <a:avLst>
              <a:gd name="adj" fmla="val 7620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05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60A5D8D2-CAA2-B79B-EC27-C60459E47271}"/>
              </a:ext>
            </a:extLst>
          </p:cNvPr>
          <p:cNvSpPr/>
          <p:nvPr/>
        </p:nvSpPr>
        <p:spPr>
          <a:xfrm>
            <a:off x="5990775" y="-8628"/>
            <a:ext cx="6201225" cy="6883879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1658732 w 3968151"/>
              <a:gd name="connsiteY1" fmla="*/ 6864423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1658732" y="6864423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29000" r="-3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74C1B8C0-5ED5-4B79-94A0-6BEDEB0E8AAD}"/>
              </a:ext>
            </a:extLst>
          </p:cNvPr>
          <p:cNvSpPr/>
          <p:nvPr/>
        </p:nvSpPr>
        <p:spPr>
          <a:xfrm>
            <a:off x="5993111" y="-4844"/>
            <a:ext cx="996351" cy="1148176"/>
          </a:xfrm>
          <a:custGeom>
            <a:avLst/>
            <a:gdLst>
              <a:gd name="connsiteX0" fmla="*/ 0 w 1000125"/>
              <a:gd name="connsiteY0" fmla="*/ 0 h 1152525"/>
              <a:gd name="connsiteX1" fmla="*/ 419100 w 1000125"/>
              <a:gd name="connsiteY1" fmla="*/ 1152525 h 1152525"/>
              <a:gd name="connsiteX2" fmla="*/ 1000125 w 1000125"/>
              <a:gd name="connsiteY2" fmla="*/ 1152525 h 1152525"/>
              <a:gd name="connsiteX3" fmla="*/ 552450 w 1000125"/>
              <a:gd name="connsiteY3" fmla="*/ 0 h 1152525"/>
              <a:gd name="connsiteX4" fmla="*/ 0 w 1000125"/>
              <a:gd name="connsiteY4" fmla="*/ 0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25" h="1152525">
                <a:moveTo>
                  <a:pt x="0" y="0"/>
                </a:moveTo>
                <a:lnTo>
                  <a:pt x="419100" y="1152525"/>
                </a:lnTo>
                <a:lnTo>
                  <a:pt x="1000125" y="1152525"/>
                </a:lnTo>
                <a:lnTo>
                  <a:pt x="55245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58029E2C-ED63-4C7A-A339-8EE88AEBBB0C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1" name="Straight Connector 29">
            <a:extLst>
              <a:ext uri="{FF2B5EF4-FFF2-40B4-BE49-F238E27FC236}">
                <a16:creationId xmlns:a16="http://schemas.microsoft.com/office/drawing/2014/main" id="{EBAA51BD-4765-44C2-A7E2-009726C5AE9C}"/>
              </a:ext>
            </a:extLst>
          </p:cNvPr>
          <p:cNvCxnSpPr>
            <a:cxnSpLocks/>
          </p:cNvCxnSpPr>
          <p:nvPr/>
        </p:nvCxnSpPr>
        <p:spPr>
          <a:xfrm flipH="1" flipV="1">
            <a:off x="5990775" y="0"/>
            <a:ext cx="711950" cy="1897811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allelogram 30">
            <a:extLst>
              <a:ext uri="{FF2B5EF4-FFF2-40B4-BE49-F238E27FC236}">
                <a16:creationId xmlns:a16="http://schemas.microsoft.com/office/drawing/2014/main" id="{720D87C6-1078-43C8-9567-B35BA567FA3D}"/>
              </a:ext>
            </a:extLst>
          </p:cNvPr>
          <p:cNvSpPr/>
          <p:nvPr/>
        </p:nvSpPr>
        <p:spPr>
          <a:xfrm rot="4264674" flipH="1" flipV="1">
            <a:off x="7934120" y="6173005"/>
            <a:ext cx="1354398" cy="226087"/>
          </a:xfrm>
          <a:prstGeom prst="parallelogram">
            <a:avLst>
              <a:gd name="adj" fmla="val 37259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3" name="Straight Connector 29">
            <a:extLst>
              <a:ext uri="{FF2B5EF4-FFF2-40B4-BE49-F238E27FC236}">
                <a16:creationId xmlns:a16="http://schemas.microsoft.com/office/drawing/2014/main" id="{EF8130D6-AE9C-4573-A3AF-BEC34E355486}"/>
              </a:ext>
            </a:extLst>
          </p:cNvPr>
          <p:cNvCxnSpPr>
            <a:cxnSpLocks/>
          </p:cNvCxnSpPr>
          <p:nvPr/>
        </p:nvCxnSpPr>
        <p:spPr>
          <a:xfrm flipH="1" flipV="1">
            <a:off x="7682451" y="3827790"/>
            <a:ext cx="711950" cy="1897811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57BA35BD-41BA-402E-AB30-54373F6EC0B5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8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85000"/>
                  </a:schemeClr>
                </a:solidFill>
              </a:rPr>
              <a:pPr algn="r"/>
              <a:t>2</a:t>
            </a:fld>
            <a:endParaRPr lang="x-none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F7E0A4C-EBE4-4227-9444-060E6B592E2D}"/>
              </a:ext>
            </a:extLst>
          </p:cNvPr>
          <p:cNvSpPr txBox="1"/>
          <p:nvPr/>
        </p:nvSpPr>
        <p:spPr>
          <a:xfrm>
            <a:off x="236956" y="246078"/>
            <a:ext cx="57538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PT" sz="3600" b="1" dirty="0">
                <a:solidFill>
                  <a:srgbClr val="009851"/>
                </a:solidFill>
                <a:latin typeface="FoundryFormSans-Book" panose="02000500050000020004" pitchFamily="2" charset="0"/>
                <a:ea typeface="FoundryFormSans-Bold" panose="02000800060000020004" pitchFamily="2" charset="0"/>
              </a:rPr>
              <a:t>PONTOS DE </a:t>
            </a:r>
            <a:r>
              <a:rPr lang="pt-PT" sz="3600" b="1" dirty="0">
                <a:solidFill>
                  <a:srgbClr val="00985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ABORDAGEM</a:t>
            </a:r>
            <a:endParaRPr lang="x-none" sz="3600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04C7D6E-7E69-4BFD-8BCB-3C7862380183}"/>
              </a:ext>
            </a:extLst>
          </p:cNvPr>
          <p:cNvSpPr txBox="1"/>
          <p:nvPr/>
        </p:nvSpPr>
        <p:spPr>
          <a:xfrm>
            <a:off x="236957" y="1512894"/>
            <a:ext cx="7238500" cy="39130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2400" dirty="0">
                <a:solidFill>
                  <a:srgbClr val="009851"/>
                </a:solidFill>
                <a:latin typeface="FoundryFormSans-Book" panose="02000500050000020004" pitchFamily="2" charset="0"/>
              </a:rPr>
              <a:t>CONCEITO DE LIDERANÇA</a:t>
            </a: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2400" dirty="0">
                <a:solidFill>
                  <a:srgbClr val="009851"/>
                </a:solidFill>
                <a:latin typeface="FoundryFormSans-Book" panose="02000500050000020004" pitchFamily="2" charset="0"/>
              </a:rPr>
              <a:t>TIPOS DE LIDERANÇA MAIS COMUNS</a:t>
            </a:r>
          </a:p>
          <a:p>
            <a:pPr marL="342900" indent="-342900" algn="l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2400" dirty="0">
                <a:solidFill>
                  <a:srgbClr val="009851"/>
                </a:solidFill>
                <a:latin typeface="FoundryFormSans-Book" panose="02000500050000020004" pitchFamily="2" charset="0"/>
              </a:rPr>
              <a:t>EXEMPLOS DE TIPOS DE LIDERANÇA</a:t>
            </a:r>
          </a:p>
          <a:p>
            <a:pPr marL="342900" indent="-342900" algn="l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2400" dirty="0">
                <a:solidFill>
                  <a:srgbClr val="009851"/>
                </a:solidFill>
                <a:latin typeface="FoundryFormSans-Book" panose="02000500050000020004" pitchFamily="2" charset="0"/>
              </a:rPr>
              <a:t>LIDERANÇA Vs CHEFIA</a:t>
            </a:r>
          </a:p>
          <a:p>
            <a:pPr marL="342900" indent="-342900" algn="l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2400" dirty="0">
                <a:solidFill>
                  <a:srgbClr val="009851"/>
                </a:solidFill>
                <a:latin typeface="FoundryFormSans-Book" panose="02000500050000020004" pitchFamily="2" charset="0"/>
              </a:rPr>
              <a:t>QUALIDADES DE UM BOM LÍDER</a:t>
            </a: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2400" dirty="0">
                <a:solidFill>
                  <a:srgbClr val="009851"/>
                </a:solidFill>
                <a:latin typeface="FoundryFormSans-Book" panose="02000500050000020004" pitchFamily="2" charset="0"/>
              </a:rPr>
              <a:t>IMPORTÂNCIA DA LIDERANÇA PARA A ORGANIZAÇÃO</a:t>
            </a:r>
          </a:p>
          <a:p>
            <a:pPr marL="342900" indent="-342900">
              <a:lnSpc>
                <a:spcPct val="150000"/>
              </a:lnSpc>
              <a:buClr>
                <a:srgbClr val="009851"/>
              </a:buClr>
              <a:buFont typeface="Symbol" panose="05050102010706020507" pitchFamily="18" charset="2"/>
              <a:buChar char=""/>
            </a:pPr>
            <a:r>
              <a:rPr lang="pt-PT" sz="2400" dirty="0">
                <a:solidFill>
                  <a:srgbClr val="009851"/>
                </a:solidFill>
                <a:latin typeface="FoundryFormSans-Book" panose="02000500050000020004" pitchFamily="2" charset="0"/>
              </a:rPr>
              <a:t>CONCLUSÃO/RECOMENDAÇÕES</a:t>
            </a:r>
          </a:p>
        </p:txBody>
      </p:sp>
    </p:spTree>
    <p:extLst>
      <p:ext uri="{BB962C8B-B14F-4D97-AF65-F5344CB8AC3E}">
        <p14:creationId xmlns:p14="http://schemas.microsoft.com/office/powerpoint/2010/main" val="24055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C16CD40E-074C-4187-88C0-63CED02A815C}"/>
              </a:ext>
            </a:extLst>
          </p:cNvPr>
          <p:cNvSpPr/>
          <p:nvPr/>
        </p:nvSpPr>
        <p:spPr>
          <a:xfrm>
            <a:off x="8116379" y="-8628"/>
            <a:ext cx="4075622" cy="6883879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2702821 w 3968151"/>
              <a:gd name="connsiteY1" fmla="*/ 6874151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1679938 w 3968151"/>
              <a:gd name="connsiteY1" fmla="*/ 6864424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47743 w 3968151"/>
              <a:gd name="connsiteY1" fmla="*/ 6883474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47743" y="6883474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58000" r="-86000" b="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9" name="Straight Connector 29">
            <a:extLst>
              <a:ext uri="{FF2B5EF4-FFF2-40B4-BE49-F238E27FC236}">
                <a16:creationId xmlns:a16="http://schemas.microsoft.com/office/drawing/2014/main" id="{024B23E4-8F21-4FBA-A18E-7D9CF50C7A5D}"/>
              </a:ext>
            </a:extLst>
          </p:cNvPr>
          <p:cNvCxnSpPr>
            <a:cxnSpLocks/>
            <a:endCxn id="12" idx="1"/>
          </p:cNvCxnSpPr>
          <p:nvPr/>
        </p:nvCxnSpPr>
        <p:spPr>
          <a:xfrm flipH="1" flipV="1">
            <a:off x="8300103" y="748603"/>
            <a:ext cx="54011" cy="4845510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C315C932-FB49-4C4A-AA67-760AE5472B76}"/>
              </a:ext>
            </a:extLst>
          </p:cNvPr>
          <p:cNvCxnSpPr>
            <a:cxnSpLocks/>
            <a:stCxn id="13" idx="0"/>
            <a:endCxn id="12" idx="0"/>
          </p:cNvCxnSpPr>
          <p:nvPr/>
        </p:nvCxnSpPr>
        <p:spPr>
          <a:xfrm flipH="1" flipV="1">
            <a:off x="8122823" y="748603"/>
            <a:ext cx="40437" cy="5397703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ângulo isósceles 15">
            <a:extLst>
              <a:ext uri="{FF2B5EF4-FFF2-40B4-BE49-F238E27FC236}">
                <a16:creationId xmlns:a16="http://schemas.microsoft.com/office/drawing/2014/main" id="{108B36BD-6DED-46F2-8780-068398CCFF5E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126099D5-80AB-4E59-B694-525A24E249A4}"/>
              </a:ext>
            </a:extLst>
          </p:cNvPr>
          <p:cNvSpPr/>
          <p:nvPr/>
        </p:nvSpPr>
        <p:spPr>
          <a:xfrm flipV="1">
            <a:off x="7763127" y="-8634"/>
            <a:ext cx="71939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BE453B6A-BE33-47F0-879D-7AA40A625F9E}"/>
              </a:ext>
            </a:extLst>
          </p:cNvPr>
          <p:cNvSpPr/>
          <p:nvPr/>
        </p:nvSpPr>
        <p:spPr>
          <a:xfrm flipH="1">
            <a:off x="7803564" y="6109396"/>
            <a:ext cx="719392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Marcador de Posição do Número do Diapositivo 5">
            <a:extLst>
              <a:ext uri="{FF2B5EF4-FFF2-40B4-BE49-F238E27FC236}">
                <a16:creationId xmlns:a16="http://schemas.microsoft.com/office/drawing/2014/main" id="{FD446469-CD96-49F4-ADE3-8410157686A3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95000"/>
                  </a:schemeClr>
                </a:solidFill>
              </a:rPr>
              <a:pPr algn="r"/>
              <a:t>3</a:t>
            </a:fld>
            <a:endParaRPr lang="x-none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738DE2-8813-4E28-9391-59892C2E9A11}"/>
              </a:ext>
            </a:extLst>
          </p:cNvPr>
          <p:cNvSpPr txBox="1"/>
          <p:nvPr/>
        </p:nvSpPr>
        <p:spPr>
          <a:xfrm>
            <a:off x="236956" y="246078"/>
            <a:ext cx="75318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PT" sz="3600" b="1" dirty="0">
                <a:solidFill>
                  <a:srgbClr val="009851"/>
                </a:solidFill>
                <a:latin typeface="FoundryFormSans-Book" panose="02000500050000020004" pitchFamily="2" charset="0"/>
                <a:ea typeface="FoundryFormSans-Bold" panose="02000800060000020004" pitchFamily="2" charset="0"/>
              </a:rPr>
              <a:t>CONCEITO DE LIDERANÇA</a:t>
            </a:r>
            <a:endParaRPr lang="x-none" sz="3600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16" name="Google Shape;156;p25">
            <a:extLst>
              <a:ext uri="{FF2B5EF4-FFF2-40B4-BE49-F238E27FC236}">
                <a16:creationId xmlns:a16="http://schemas.microsoft.com/office/drawing/2014/main" id="{70C42A86-5BCB-48C1-8C92-F7648A1D8012}"/>
              </a:ext>
            </a:extLst>
          </p:cNvPr>
          <p:cNvSpPr txBox="1">
            <a:spLocks/>
          </p:cNvSpPr>
          <p:nvPr/>
        </p:nvSpPr>
        <p:spPr>
          <a:xfrm>
            <a:off x="125799" y="1181625"/>
            <a:ext cx="5084375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dirty="0">
                <a:solidFill>
                  <a:srgbClr val="009851"/>
                </a:solidFill>
                <a:latin typeface="FoundryFormSans-Book" panose="02000500050000020004" pitchFamily="2" charset="0"/>
              </a:rPr>
              <a:t> </a:t>
            </a:r>
            <a:r>
              <a:rPr lang="pt-AO" sz="3200" dirty="0">
                <a:solidFill>
                  <a:srgbClr val="009851"/>
                </a:solidFill>
                <a:latin typeface="FoundryFormSans-Book" panose="02000500050000020004" pitchFamily="2" charset="0"/>
              </a:rPr>
              <a:t>
</a:t>
            </a:r>
            <a:endParaRPr lang="pt-AO" sz="1800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  <p:sp>
        <p:nvSpPr>
          <p:cNvPr id="17" name="Google Shape;157;p25">
            <a:extLst>
              <a:ext uri="{FF2B5EF4-FFF2-40B4-BE49-F238E27FC236}">
                <a16:creationId xmlns:a16="http://schemas.microsoft.com/office/drawing/2014/main" id="{545D3D74-69E2-48F5-ABDF-7F4E996A6603}"/>
              </a:ext>
            </a:extLst>
          </p:cNvPr>
          <p:cNvSpPr txBox="1">
            <a:spLocks/>
          </p:cNvSpPr>
          <p:nvPr/>
        </p:nvSpPr>
        <p:spPr>
          <a:xfrm>
            <a:off x="242761" y="1167801"/>
            <a:ext cx="7531895" cy="799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en-US" sz="2000" dirty="0" err="1">
                <a:latin typeface="FoundryFormSans-Book" panose="02000500050000020004" pitchFamily="2" charset="0"/>
              </a:rPr>
              <a:t>Liderança</a:t>
            </a:r>
            <a:r>
              <a:rPr lang="en-US" sz="2000" dirty="0">
                <a:latin typeface="FoundryFormSans-Book" panose="02000500050000020004" pitchFamily="2" charset="0"/>
              </a:rPr>
              <a:t> </a:t>
            </a:r>
            <a:r>
              <a:rPr lang="en-US" sz="2000" dirty="0" err="1">
                <a:latin typeface="FoundryFormSans-Book" panose="02000500050000020004" pitchFamily="2" charset="0"/>
              </a:rPr>
              <a:t>consiste</a:t>
            </a:r>
            <a:r>
              <a:rPr lang="en-US" sz="2000" dirty="0">
                <a:latin typeface="FoundryFormSans-Book" panose="02000500050000020004" pitchFamily="2" charset="0"/>
              </a:rPr>
              <a:t> </a:t>
            </a:r>
            <a:r>
              <a:rPr lang="en-US" sz="2000" dirty="0" err="1">
                <a:latin typeface="FoundryFormSans-Book" panose="02000500050000020004" pitchFamily="2" charset="0"/>
              </a:rPr>
              <a:t>na</a:t>
            </a:r>
            <a:r>
              <a:rPr lang="en-US" sz="2000" dirty="0">
                <a:latin typeface="FoundryFormSans-Book" panose="02000500050000020004" pitchFamily="2" charset="0"/>
              </a:rPr>
              <a:t> </a:t>
            </a:r>
            <a:r>
              <a:rPr lang="en-US" sz="2000" dirty="0" err="1">
                <a:latin typeface="FoundryFormSans-Book" panose="02000500050000020004" pitchFamily="2" charset="0"/>
              </a:rPr>
              <a:t>habilidade</a:t>
            </a:r>
            <a:r>
              <a:rPr lang="en-US" sz="2000" dirty="0">
                <a:latin typeface="FoundryFormSans-Book" panose="02000500050000020004" pitchFamily="2" charset="0"/>
              </a:rPr>
              <a:t> de </a:t>
            </a:r>
            <a:r>
              <a:rPr lang="en-US" sz="2000" dirty="0" err="1">
                <a:latin typeface="FoundryFormSans-Book" panose="02000500050000020004" pitchFamily="2" charset="0"/>
              </a:rPr>
              <a:t>influenciar</a:t>
            </a:r>
            <a:r>
              <a:rPr lang="en-US" sz="2000" dirty="0">
                <a:latin typeface="FoundryFormSans-Book" panose="02000500050000020004" pitchFamily="2" charset="0"/>
              </a:rPr>
              <a:t> </a:t>
            </a:r>
            <a:r>
              <a:rPr lang="en-US" sz="2000" dirty="0" err="1">
                <a:latin typeface="FoundryFormSans-Book" panose="02000500050000020004" pitchFamily="2" charset="0"/>
              </a:rPr>
              <a:t>uma</a:t>
            </a:r>
            <a:r>
              <a:rPr lang="en-US" sz="2000" dirty="0">
                <a:latin typeface="FoundryFormSans-Book" panose="02000500050000020004" pitchFamily="2" charset="0"/>
              </a:rPr>
              <a:t> </a:t>
            </a:r>
            <a:r>
              <a:rPr lang="en-US" sz="2000" dirty="0" err="1">
                <a:latin typeface="FoundryFormSans-Book" panose="02000500050000020004" pitchFamily="2" charset="0"/>
              </a:rPr>
              <a:t>pessoa</a:t>
            </a:r>
            <a:r>
              <a:rPr lang="en-US" sz="2000" dirty="0">
                <a:latin typeface="FoundryFormSans-Book" panose="02000500050000020004" pitchFamily="2" charset="0"/>
              </a:rPr>
              <a:t>, um </a:t>
            </a:r>
            <a:r>
              <a:rPr lang="en-US" sz="2000" dirty="0" err="1">
                <a:latin typeface="FoundryFormSans-Book" panose="02000500050000020004" pitchFamily="2" charset="0"/>
              </a:rPr>
              <a:t>grupo</a:t>
            </a:r>
            <a:r>
              <a:rPr lang="en-US" sz="2000" dirty="0">
                <a:latin typeface="FoundryFormSans-Book" panose="02000500050000020004" pitchFamily="2" charset="0"/>
              </a:rPr>
              <a:t>, </a:t>
            </a:r>
            <a:r>
              <a:rPr lang="en-US" sz="2000" dirty="0" err="1">
                <a:latin typeface="FoundryFormSans-Book" panose="02000500050000020004" pitchFamily="2" charset="0"/>
              </a:rPr>
              <a:t>uma</a:t>
            </a:r>
            <a:r>
              <a:rPr lang="en-US" sz="2000" dirty="0">
                <a:latin typeface="FoundryFormSans-Book" panose="02000500050000020004" pitchFamily="2" charset="0"/>
              </a:rPr>
              <a:t> </a:t>
            </a:r>
            <a:r>
              <a:rPr lang="en-US" sz="2000" dirty="0" err="1">
                <a:latin typeface="FoundryFormSans-Book" panose="02000500050000020004" pitchFamily="2" charset="0"/>
              </a:rPr>
              <a:t>sociedade</a:t>
            </a:r>
            <a:r>
              <a:rPr lang="en-US" sz="2000" dirty="0">
                <a:latin typeface="FoundryFormSans-Book" panose="02000500050000020004" pitchFamily="2" charset="0"/>
              </a:rPr>
              <a:t> </a:t>
            </a:r>
            <a:r>
              <a:rPr lang="en-US" sz="2000" dirty="0" err="1">
                <a:latin typeface="FoundryFormSans-Book" panose="02000500050000020004" pitchFamily="2" charset="0"/>
              </a:rPr>
              <a:t>ou</a:t>
            </a:r>
            <a:r>
              <a:rPr lang="en-US" sz="2000" dirty="0">
                <a:latin typeface="FoundryFormSans-Book" panose="02000500050000020004" pitchFamily="2" charset="0"/>
              </a:rPr>
              <a:t> </a:t>
            </a:r>
            <a:r>
              <a:rPr lang="en-US" sz="2000" dirty="0" err="1">
                <a:latin typeface="FoundryFormSans-Book" panose="02000500050000020004" pitchFamily="2" charset="0"/>
              </a:rPr>
              <a:t>uma</a:t>
            </a:r>
            <a:r>
              <a:rPr lang="en-US" sz="2000" dirty="0">
                <a:latin typeface="FoundryFormSans-Book" panose="02000500050000020004" pitchFamily="2" charset="0"/>
              </a:rPr>
              <a:t> </a:t>
            </a:r>
            <a:r>
              <a:rPr lang="en-US" sz="2000" dirty="0" err="1">
                <a:latin typeface="FoundryFormSans-Book" panose="02000500050000020004" pitchFamily="2" charset="0"/>
              </a:rPr>
              <a:t>organização</a:t>
            </a:r>
            <a:r>
              <a:rPr lang="en-US" sz="2000" dirty="0">
                <a:latin typeface="FoundryFormSans-Book" panose="02000500050000020004" pitchFamily="2" charset="0"/>
              </a:rPr>
              <a:t> para um </a:t>
            </a:r>
            <a:r>
              <a:rPr lang="en-US" sz="2000" dirty="0" err="1">
                <a:latin typeface="FoundryFormSans-Book" panose="02000500050000020004" pitchFamily="2" charset="0"/>
              </a:rPr>
              <a:t>determinado</a:t>
            </a:r>
            <a:r>
              <a:rPr lang="en-US" sz="2000" dirty="0">
                <a:latin typeface="FoundryFormSans-Book" panose="02000500050000020004" pitchFamily="2" charset="0"/>
              </a:rPr>
              <a:t> </a:t>
            </a:r>
            <a:r>
              <a:rPr lang="en-US" sz="2000" dirty="0" err="1">
                <a:latin typeface="FoundryFormSans-Book" panose="02000500050000020004" pitchFamily="2" charset="0"/>
              </a:rPr>
              <a:t>fim</a:t>
            </a:r>
            <a:r>
              <a:rPr lang="en-US" sz="2000" dirty="0">
                <a:latin typeface="FoundryFormSans-Book" panose="02000500050000020004" pitchFamily="2" charset="0"/>
              </a:rPr>
              <a:t> </a:t>
            </a:r>
            <a:r>
              <a:rPr lang="en-US" sz="2000" dirty="0" err="1">
                <a:latin typeface="FoundryFormSans-Book" panose="02000500050000020004" pitchFamily="2" charset="0"/>
              </a:rPr>
              <a:t>ou</a:t>
            </a:r>
            <a:r>
              <a:rPr lang="en-US" sz="2000" dirty="0">
                <a:latin typeface="FoundryFormSans-Book" panose="02000500050000020004" pitchFamily="2" charset="0"/>
              </a:rPr>
              <a:t> </a:t>
            </a:r>
            <a:r>
              <a:rPr lang="en-US" sz="2000" dirty="0" err="1">
                <a:latin typeface="FoundryFormSans-Book" panose="02000500050000020004" pitchFamily="2" charset="0"/>
              </a:rPr>
              <a:t>propósito</a:t>
            </a:r>
            <a:r>
              <a:rPr lang="en-US" sz="2000" dirty="0">
                <a:latin typeface="FoundryFormSans-Book" panose="02000500050000020004" pitchFamily="2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PT" sz="2000" dirty="0">
                <a:latin typeface="FoundryFormSans-Book" panose="02000500050000020004" pitchFamily="2" charset="0"/>
              </a:rPr>
              <a:t>
</a:t>
            </a:r>
            <a:endParaRPr lang="en-US" sz="2000" dirty="0">
              <a:latin typeface="FoundryFormSans-Book" panose="02000500050000020004" pitchFamily="2" charset="0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3F8B933-42E6-442C-BEE0-E7E76F75BF12}"/>
              </a:ext>
            </a:extLst>
          </p:cNvPr>
          <p:cNvGrpSpPr/>
          <p:nvPr/>
        </p:nvGrpSpPr>
        <p:grpSpPr>
          <a:xfrm>
            <a:off x="1005800" y="4344788"/>
            <a:ext cx="2117812" cy="1834726"/>
            <a:chOff x="1209939" y="4109702"/>
            <a:chExt cx="1933500" cy="1675200"/>
          </a:xfrm>
        </p:grpSpPr>
        <p:sp>
          <p:nvSpPr>
            <p:cNvPr id="19" name="Google Shape;164;p26">
              <a:extLst>
                <a:ext uri="{FF2B5EF4-FFF2-40B4-BE49-F238E27FC236}">
                  <a16:creationId xmlns:a16="http://schemas.microsoft.com/office/drawing/2014/main" id="{82F2EBC4-1C67-4D8F-A69B-2647B8BD8ED6}"/>
                </a:ext>
              </a:extLst>
            </p:cNvPr>
            <p:cNvSpPr/>
            <p:nvPr/>
          </p:nvSpPr>
          <p:spPr>
            <a:xfrm>
              <a:off x="1209939" y="4109702"/>
              <a:ext cx="1933500" cy="1675200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rgbClr val="009851">
                    <a:shade val="30000"/>
                    <a:satMod val="115000"/>
                  </a:srgbClr>
                </a:gs>
                <a:gs pos="50000">
                  <a:srgbClr val="009851">
                    <a:shade val="67500"/>
                    <a:satMod val="115000"/>
                  </a:srgbClr>
                </a:gs>
                <a:gs pos="100000">
                  <a:srgbClr val="00985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00985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FoundryFormSans-Book" panose="02000500050000020004" pitchFamily="2" charset="0"/>
              </a:endParaRPr>
            </a:p>
          </p:txBody>
        </p:sp>
        <p:sp>
          <p:nvSpPr>
            <p:cNvPr id="20" name="Google Shape;168;p26">
              <a:extLst>
                <a:ext uri="{FF2B5EF4-FFF2-40B4-BE49-F238E27FC236}">
                  <a16:creationId xmlns:a16="http://schemas.microsoft.com/office/drawing/2014/main" id="{87F4726A-B4C7-4338-BC75-A69D4E40AA1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271887" y="4785859"/>
              <a:ext cx="1769577" cy="3258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0"/>
                </a:spcBef>
              </a:pPr>
              <a:r>
                <a:rPr lang="pt-PT" sz="1800" b="1" dirty="0">
                  <a:solidFill>
                    <a:schemeClr val="bg1"/>
                  </a:solidFill>
                  <a:latin typeface="FoundryFormSans-Book" panose="02000500050000020004" pitchFamily="2" charset="0"/>
                </a:rPr>
                <a:t>UMA PESSOA, SOCIEDADE OU ORGANIZAÇÃO</a:t>
              </a:r>
              <a:endParaRPr lang="pt-AO" b="1" dirty="0">
                <a:solidFill>
                  <a:schemeClr val="bg1"/>
                </a:solidFill>
                <a:latin typeface="FoundryFormSans-Book" panose="02000500050000020004" pitchFamily="2" charset="0"/>
              </a:endParaRP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9A5218BA-9827-48C3-A8FD-82DD3930D323}"/>
              </a:ext>
            </a:extLst>
          </p:cNvPr>
          <p:cNvGrpSpPr/>
          <p:nvPr/>
        </p:nvGrpSpPr>
        <p:grpSpPr>
          <a:xfrm>
            <a:off x="2256293" y="2391212"/>
            <a:ext cx="2117812" cy="1834726"/>
            <a:chOff x="2382415" y="2825539"/>
            <a:chExt cx="1933500" cy="1675200"/>
          </a:xfrm>
        </p:grpSpPr>
        <p:sp>
          <p:nvSpPr>
            <p:cNvPr id="23" name="Google Shape;165;p26">
              <a:extLst>
                <a:ext uri="{FF2B5EF4-FFF2-40B4-BE49-F238E27FC236}">
                  <a16:creationId xmlns:a16="http://schemas.microsoft.com/office/drawing/2014/main" id="{BE8BF7D9-01F6-4AF6-9037-09C7F5C3E251}"/>
                </a:ext>
              </a:extLst>
            </p:cNvPr>
            <p:cNvSpPr/>
            <p:nvPr/>
          </p:nvSpPr>
          <p:spPr>
            <a:xfrm>
              <a:off x="2382415" y="2825539"/>
              <a:ext cx="1933500" cy="16752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9050" cap="flat" cmpd="sng">
              <a:solidFill>
                <a:srgbClr val="0098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oundryFormSans-Book" panose="02000500050000020004" pitchFamily="2" charset="0"/>
              </a:endParaRPr>
            </a:p>
          </p:txBody>
        </p:sp>
        <p:sp>
          <p:nvSpPr>
            <p:cNvPr id="24" name="Google Shape;172;p26">
              <a:extLst>
                <a:ext uri="{FF2B5EF4-FFF2-40B4-BE49-F238E27FC236}">
                  <a16:creationId xmlns:a16="http://schemas.microsoft.com/office/drawing/2014/main" id="{83A73AE3-BA16-4025-948A-EC3A616259B9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771758" y="3499337"/>
              <a:ext cx="1262793" cy="3258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x-none"/>
              </a:defPPr>
              <a:lvl1pPr algn="ctr">
                <a:lnSpc>
                  <a:spcPct val="90000"/>
                </a:lnSpc>
                <a:spcBef>
                  <a:spcPts val="0"/>
                </a:spcBef>
                <a:buNone/>
                <a:defRPr b="1">
                  <a:solidFill>
                    <a:schemeClr val="bg1"/>
                  </a:solidFill>
                  <a:ea typeface="+mj-ea"/>
                  <a:cs typeface="+mj-cs"/>
                </a:defRPr>
              </a:lvl1pPr>
            </a:lstStyle>
            <a:p>
              <a:r>
                <a:rPr lang="pt-PT" dirty="0">
                  <a:solidFill>
                    <a:srgbClr val="009851"/>
                  </a:solidFill>
                  <a:latin typeface="FoundryFormSans-Book" panose="02000500050000020004" pitchFamily="2" charset="0"/>
                </a:rPr>
                <a:t>HABILIDADE</a:t>
              </a:r>
              <a:endParaRPr lang="pt-AO" dirty="0">
                <a:solidFill>
                  <a:srgbClr val="009851"/>
                </a:solidFill>
                <a:latin typeface="FoundryFormSans-Book" panose="02000500050000020004" pitchFamily="2" charset="0"/>
              </a:endParaRP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FB76C1B4-5606-4868-8ACE-C16BB5D9DCC6}"/>
              </a:ext>
            </a:extLst>
          </p:cNvPr>
          <p:cNvGrpSpPr/>
          <p:nvPr/>
        </p:nvGrpSpPr>
        <p:grpSpPr>
          <a:xfrm>
            <a:off x="3488501" y="4344788"/>
            <a:ext cx="2117812" cy="1834726"/>
            <a:chOff x="4275877" y="4205739"/>
            <a:chExt cx="1933500" cy="1675200"/>
          </a:xfrm>
        </p:grpSpPr>
        <p:sp>
          <p:nvSpPr>
            <p:cNvPr id="27" name="Google Shape;166;p26">
              <a:extLst>
                <a:ext uri="{FF2B5EF4-FFF2-40B4-BE49-F238E27FC236}">
                  <a16:creationId xmlns:a16="http://schemas.microsoft.com/office/drawing/2014/main" id="{C51FC3FA-0A63-46DC-B7F3-B68E1CA44472}"/>
                </a:ext>
              </a:extLst>
            </p:cNvPr>
            <p:cNvSpPr/>
            <p:nvPr/>
          </p:nvSpPr>
          <p:spPr>
            <a:xfrm>
              <a:off x="4275877" y="4205739"/>
              <a:ext cx="1933500" cy="1675200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0">
                  <a:srgbClr val="009851">
                    <a:shade val="30000"/>
                    <a:satMod val="115000"/>
                  </a:srgbClr>
                </a:gs>
                <a:gs pos="50000">
                  <a:srgbClr val="009851">
                    <a:shade val="67500"/>
                    <a:satMod val="115000"/>
                  </a:srgbClr>
                </a:gs>
                <a:gs pos="100000">
                  <a:srgbClr val="009851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00985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FoundryFormSans-Book" panose="02000500050000020004" pitchFamily="2" charset="0"/>
              </a:endParaRPr>
            </a:p>
          </p:txBody>
        </p:sp>
        <p:sp>
          <p:nvSpPr>
            <p:cNvPr id="28" name="Google Shape;170;p26">
              <a:extLst>
                <a:ext uri="{FF2B5EF4-FFF2-40B4-BE49-F238E27FC236}">
                  <a16:creationId xmlns:a16="http://schemas.microsoft.com/office/drawing/2014/main" id="{94B72438-8547-4A67-9A24-BFAF9E09A696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4593159" y="5020638"/>
              <a:ext cx="1298935" cy="3258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x-none"/>
              </a:defPPr>
              <a:lvl1pPr algn="ctr">
                <a:lnSpc>
                  <a:spcPct val="90000"/>
                </a:lnSpc>
                <a:spcBef>
                  <a:spcPts val="0"/>
                </a:spcBef>
                <a:buNone/>
                <a:defRPr b="1">
                  <a:solidFill>
                    <a:schemeClr val="bg1"/>
                  </a:solidFill>
                  <a:ea typeface="+mj-ea"/>
                  <a:cs typeface="+mj-cs"/>
                </a:defRPr>
              </a:lvl1pPr>
            </a:lstStyle>
            <a:p>
              <a:r>
                <a:rPr lang="pt-PT" dirty="0">
                  <a:latin typeface="FoundryFormSans-Book" panose="02000500050000020004" pitchFamily="2" charset="0"/>
                </a:rPr>
                <a:t>PARA UM FIM OU PROPÓSITO</a:t>
              </a:r>
              <a:r>
                <a:rPr lang="pt-AO" dirty="0">
                  <a:latin typeface="FoundryFormSans-Book" panose="02000500050000020004" pitchFamily="2" charset="0"/>
                </a:rPr>
                <a:t>
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DC5DCE06-73F1-4EE4-949B-A52A9AAE321D}"/>
              </a:ext>
            </a:extLst>
          </p:cNvPr>
          <p:cNvGrpSpPr/>
          <p:nvPr/>
        </p:nvGrpSpPr>
        <p:grpSpPr>
          <a:xfrm>
            <a:off x="4751821" y="2391212"/>
            <a:ext cx="2117812" cy="1834726"/>
            <a:chOff x="5990775" y="3277378"/>
            <a:chExt cx="1933500" cy="1675200"/>
          </a:xfrm>
        </p:grpSpPr>
        <p:sp>
          <p:nvSpPr>
            <p:cNvPr id="31" name="Google Shape;167;p26">
              <a:extLst>
                <a:ext uri="{FF2B5EF4-FFF2-40B4-BE49-F238E27FC236}">
                  <a16:creationId xmlns:a16="http://schemas.microsoft.com/office/drawing/2014/main" id="{B6F6C8AC-BD4B-4791-B637-DD6E6A420EFE}"/>
                </a:ext>
              </a:extLst>
            </p:cNvPr>
            <p:cNvSpPr/>
            <p:nvPr/>
          </p:nvSpPr>
          <p:spPr>
            <a:xfrm>
              <a:off x="5990775" y="3277378"/>
              <a:ext cx="1933500" cy="16752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9050" cap="flat" cmpd="sng">
              <a:solidFill>
                <a:srgbClr val="0098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oundryFormSans-Book" panose="02000500050000020004" pitchFamily="2" charset="0"/>
              </a:endParaRPr>
            </a:p>
          </p:txBody>
        </p:sp>
        <p:sp>
          <p:nvSpPr>
            <p:cNvPr id="32" name="Google Shape;174;p26">
              <a:extLst>
                <a:ext uri="{FF2B5EF4-FFF2-40B4-BE49-F238E27FC236}">
                  <a16:creationId xmlns:a16="http://schemas.microsoft.com/office/drawing/2014/main" id="{0FDB5E48-1630-4D96-87BB-E55C85D01A1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102382" y="3951176"/>
              <a:ext cx="1748627" cy="3258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x-none"/>
              </a:defPPr>
              <a:lvl1pPr algn="ctr">
                <a:lnSpc>
                  <a:spcPct val="90000"/>
                </a:lnSpc>
                <a:spcBef>
                  <a:spcPts val="0"/>
                </a:spcBef>
                <a:buNone/>
                <a:defRPr b="1">
                  <a:solidFill>
                    <a:srgbClr val="009851"/>
                  </a:solidFill>
                  <a:ea typeface="+mj-ea"/>
                  <a:cs typeface="+mj-cs"/>
                </a:defRPr>
              </a:lvl1pPr>
            </a:lstStyle>
            <a:p>
              <a:r>
                <a:rPr lang="pt-PT" dirty="0">
                  <a:latin typeface="FoundryFormSans-Book" panose="02000500050000020004" pitchFamily="2" charset="0"/>
                </a:rPr>
                <a:t>INFLUENCIAR</a:t>
              </a:r>
              <a:endParaRPr lang="pt-AO" dirty="0">
                <a:latin typeface="FoundryFormSans-Book" panose="02000500050000020004" pitchFamily="2" charset="0"/>
              </a:endParaRPr>
            </a:p>
          </p:txBody>
        </p:sp>
      </p:grpSp>
      <p:sp>
        <p:nvSpPr>
          <p:cNvPr id="2" name="Google Shape;172;p26">
            <a:extLst>
              <a:ext uri="{FF2B5EF4-FFF2-40B4-BE49-F238E27FC236}">
                <a16:creationId xmlns:a16="http://schemas.microsoft.com/office/drawing/2014/main" id="{ED3B2764-3CB7-7190-57C3-EEF04398FF0D}"/>
              </a:ext>
            </a:extLst>
          </p:cNvPr>
          <p:cNvSpPr txBox="1">
            <a:spLocks/>
          </p:cNvSpPr>
          <p:nvPr/>
        </p:nvSpPr>
        <p:spPr>
          <a:xfrm flipH="1">
            <a:off x="4254777" y="3086493"/>
            <a:ext cx="612846" cy="4441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x-none"/>
            </a:defPPr>
            <a:lvl1pPr algn="ctr">
              <a:lnSpc>
                <a:spcPct val="9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pt-PT" dirty="0">
                <a:solidFill>
                  <a:srgbClr val="009851"/>
                </a:solidFill>
                <a:latin typeface="FoundryFormSans-Book" panose="02000500050000020004" pitchFamily="2" charset="0"/>
              </a:rPr>
              <a:t>de</a:t>
            </a:r>
            <a:endParaRPr lang="pt-AO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rma livre: Forma 76">
            <a:extLst>
              <a:ext uri="{FF2B5EF4-FFF2-40B4-BE49-F238E27FC236}">
                <a16:creationId xmlns:a16="http://schemas.microsoft.com/office/drawing/2014/main" id="{60FBDD13-B0EB-C46F-C276-773789BFB361}"/>
              </a:ext>
            </a:extLst>
          </p:cNvPr>
          <p:cNvSpPr/>
          <p:nvPr/>
        </p:nvSpPr>
        <p:spPr>
          <a:xfrm>
            <a:off x="8245507" y="0"/>
            <a:ext cx="3975100" cy="6900651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101523 w 3968151"/>
              <a:gd name="connsiteY1" fmla="*/ 6845063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1946548 w 3968151"/>
              <a:gd name="connsiteY1" fmla="*/ 6854768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1946548" y="6854768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125000" t="-1000" r="-6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u</a:t>
            </a:r>
            <a:endParaRPr lang="pt-AO" dirty="0"/>
          </a:p>
        </p:txBody>
      </p: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C00E4DAC-AB66-4681-8936-8FA95665FACF}"/>
              </a:ext>
            </a:extLst>
          </p:cNvPr>
          <p:cNvCxnSpPr>
            <a:cxnSpLocks/>
            <a:stCxn id="14" idx="0"/>
            <a:endCxn id="13" idx="0"/>
          </p:cNvCxnSpPr>
          <p:nvPr/>
        </p:nvCxnSpPr>
        <p:spPr>
          <a:xfrm flipH="1" flipV="1">
            <a:off x="8313647" y="716746"/>
            <a:ext cx="1626718" cy="5420161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ângulo isósceles 15">
            <a:extLst>
              <a:ext uri="{FF2B5EF4-FFF2-40B4-BE49-F238E27FC236}">
                <a16:creationId xmlns:a16="http://schemas.microsoft.com/office/drawing/2014/main" id="{37B3176A-EBE5-4DD3-A3FC-66043F2A3128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3728ED43-1E1A-4C86-B879-37F169AC8157}"/>
              </a:ext>
            </a:extLst>
          </p:cNvPr>
          <p:cNvSpPr/>
          <p:nvPr/>
        </p:nvSpPr>
        <p:spPr>
          <a:xfrm flipV="1">
            <a:off x="7909871" y="-40491"/>
            <a:ext cx="80755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Paralelogramo 13">
            <a:extLst>
              <a:ext uri="{FF2B5EF4-FFF2-40B4-BE49-F238E27FC236}">
                <a16:creationId xmlns:a16="http://schemas.microsoft.com/office/drawing/2014/main" id="{9A268C25-F5BD-4899-8BDC-B8BFA4EEA457}"/>
              </a:ext>
            </a:extLst>
          </p:cNvPr>
          <p:cNvSpPr/>
          <p:nvPr/>
        </p:nvSpPr>
        <p:spPr>
          <a:xfrm flipH="1">
            <a:off x="9524719" y="6136907"/>
            <a:ext cx="831292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5" name="Marcador de Posição do Número do Diapositivo 5">
            <a:extLst>
              <a:ext uri="{FF2B5EF4-FFF2-40B4-BE49-F238E27FC236}">
                <a16:creationId xmlns:a16="http://schemas.microsoft.com/office/drawing/2014/main" id="{8BDA2A65-AB07-4702-AAFF-72B50478B785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95000"/>
                  </a:schemeClr>
                </a:solidFill>
              </a:rPr>
              <a:pPr algn="r"/>
              <a:t>4</a:t>
            </a:fld>
            <a:endParaRPr lang="x-none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24704F9-3E7C-4198-ABE8-7E26BD516BA3}"/>
              </a:ext>
            </a:extLst>
          </p:cNvPr>
          <p:cNvSpPr txBox="1"/>
          <p:nvPr/>
        </p:nvSpPr>
        <p:spPr>
          <a:xfrm>
            <a:off x="236956" y="246078"/>
            <a:ext cx="75890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PT" sz="3600" b="1" dirty="0">
                <a:solidFill>
                  <a:srgbClr val="009851"/>
                </a:solidFill>
                <a:latin typeface="FoundryFormSans-Book" panose="02000500050000020004" pitchFamily="2" charset="0"/>
                <a:ea typeface="FoundryFormSans-Bold" panose="02000800060000020004" pitchFamily="2" charset="0"/>
              </a:rPr>
              <a:t>TIPOS DE LIDERANÇA MAIS COMUNS</a:t>
            </a:r>
            <a:endParaRPr lang="x-none" sz="3600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grpSp>
        <p:nvGrpSpPr>
          <p:cNvPr id="17" name="Group 1">
            <a:extLst>
              <a:ext uri="{FF2B5EF4-FFF2-40B4-BE49-F238E27FC236}">
                <a16:creationId xmlns:a16="http://schemas.microsoft.com/office/drawing/2014/main" id="{55C90C42-B781-45E2-AC05-8903740D00AC}"/>
              </a:ext>
            </a:extLst>
          </p:cNvPr>
          <p:cNvGrpSpPr>
            <a:grpSpLocks/>
          </p:cNvGrpSpPr>
          <p:nvPr/>
        </p:nvGrpSpPr>
        <p:grpSpPr bwMode="auto">
          <a:xfrm>
            <a:off x="694399" y="3104389"/>
            <a:ext cx="263525" cy="260350"/>
            <a:chOff x="2084388" y="4111625"/>
            <a:chExt cx="263525" cy="260350"/>
          </a:xfrm>
        </p:grpSpPr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783CD53E-4B45-4905-AD2D-8166920A7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388" y="4111625"/>
              <a:ext cx="263525" cy="260350"/>
            </a:xfrm>
            <a:prstGeom prst="ellipse">
              <a:avLst/>
            </a:prstGeom>
            <a:noFill/>
            <a:ln w="53975" cap="flat">
              <a:solidFill>
                <a:srgbClr val="00985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/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043DA748-A705-4D33-8184-75CDFF423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825" y="4176713"/>
              <a:ext cx="128588" cy="130175"/>
            </a:xfrm>
            <a:prstGeom prst="ellipse">
              <a:avLst/>
            </a:prstGeom>
            <a:solidFill>
              <a:srgbClr val="009851"/>
            </a:solidFill>
            <a:ln>
              <a:solidFill>
                <a:srgbClr val="00985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/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A9A30ABD-0488-4E5F-92AE-BDEFE29E3943}"/>
              </a:ext>
            </a:extLst>
          </p:cNvPr>
          <p:cNvGrpSpPr>
            <a:grpSpLocks/>
          </p:cNvGrpSpPr>
          <p:nvPr/>
        </p:nvGrpSpPr>
        <p:grpSpPr bwMode="auto">
          <a:xfrm>
            <a:off x="2485229" y="3104389"/>
            <a:ext cx="263525" cy="260350"/>
            <a:chOff x="4021138" y="4111625"/>
            <a:chExt cx="263525" cy="260350"/>
          </a:xfrm>
        </p:grpSpPr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E8987478-5133-45BF-AB90-DF2F8B775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1138" y="4111625"/>
              <a:ext cx="263525" cy="260350"/>
            </a:xfrm>
            <a:prstGeom prst="ellipse">
              <a:avLst/>
            </a:prstGeom>
            <a:noFill/>
            <a:ln w="539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eaLnBrk="1" hangingPunct="1"/>
              <a:endParaRPr lang="pt-AO" altLang="pt-AO" sz="1400">
                <a:latin typeface="FoundryFormSans-Book" panose="02000500050000020004" pitchFamily="2" charset="0"/>
              </a:endParaRPr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3468FEBC-F51F-485B-AAFB-5F0E9EF76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400" y="4176713"/>
              <a:ext cx="130175" cy="1301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</a:defRPr>
              </a:lvl9pPr>
            </a:lstStyle>
            <a:p>
              <a:pPr eaLnBrk="1" hangingPunct="1"/>
              <a:endParaRPr lang="pt-AO" altLang="pt-AO" sz="1400">
                <a:latin typeface="FoundryFormSans-Book" panose="02000500050000020004" pitchFamily="2" charset="0"/>
              </a:endParaRPr>
            </a:p>
          </p:txBody>
        </p:sp>
      </p:grpSp>
      <p:grpSp>
        <p:nvGrpSpPr>
          <p:cNvPr id="23" name="Group 7">
            <a:extLst>
              <a:ext uri="{FF2B5EF4-FFF2-40B4-BE49-F238E27FC236}">
                <a16:creationId xmlns:a16="http://schemas.microsoft.com/office/drawing/2014/main" id="{6DB53CF3-9581-4258-8DE0-C9F80B87E43E}"/>
              </a:ext>
            </a:extLst>
          </p:cNvPr>
          <p:cNvGrpSpPr>
            <a:grpSpLocks/>
          </p:cNvGrpSpPr>
          <p:nvPr/>
        </p:nvGrpSpPr>
        <p:grpSpPr bwMode="auto">
          <a:xfrm>
            <a:off x="4261371" y="3104389"/>
            <a:ext cx="258763" cy="260350"/>
            <a:chOff x="5962650" y="4111625"/>
            <a:chExt cx="258763" cy="260350"/>
          </a:xfrm>
        </p:grpSpPr>
        <p:sp>
          <p:nvSpPr>
            <p:cNvPr id="24" name="Oval 15">
              <a:extLst>
                <a:ext uri="{FF2B5EF4-FFF2-40B4-BE49-F238E27FC236}">
                  <a16:creationId xmlns:a16="http://schemas.microsoft.com/office/drawing/2014/main" id="{552625BA-9B84-4F5B-87DD-14F3CD1C4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4111625"/>
              <a:ext cx="258763" cy="260350"/>
            </a:xfrm>
            <a:prstGeom prst="ellipse">
              <a:avLst/>
            </a:prstGeom>
            <a:noFill/>
            <a:ln w="53975" cap="flat">
              <a:solidFill>
                <a:schemeClr val="accent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/>
            </a:p>
          </p:txBody>
        </p:sp>
        <p:sp>
          <p:nvSpPr>
            <p:cNvPr id="25" name="Oval 16">
              <a:extLst>
                <a:ext uri="{FF2B5EF4-FFF2-40B4-BE49-F238E27FC236}">
                  <a16:creationId xmlns:a16="http://schemas.microsoft.com/office/drawing/2014/main" id="{110CD129-AD68-400E-AD04-3E95C7CCF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7738" y="4176713"/>
              <a:ext cx="128587" cy="13017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/>
            </a:p>
          </p:txBody>
        </p:sp>
      </p:grpSp>
      <p:grpSp>
        <p:nvGrpSpPr>
          <p:cNvPr id="26" name="Group 10">
            <a:extLst>
              <a:ext uri="{FF2B5EF4-FFF2-40B4-BE49-F238E27FC236}">
                <a16:creationId xmlns:a16="http://schemas.microsoft.com/office/drawing/2014/main" id="{8719CEC2-A30D-442C-BC55-BBBBE419F1A6}"/>
              </a:ext>
            </a:extLst>
          </p:cNvPr>
          <p:cNvGrpSpPr>
            <a:grpSpLocks/>
          </p:cNvGrpSpPr>
          <p:nvPr/>
        </p:nvGrpSpPr>
        <p:grpSpPr bwMode="auto">
          <a:xfrm>
            <a:off x="5974384" y="3104389"/>
            <a:ext cx="261938" cy="260350"/>
            <a:chOff x="7899400" y="4111625"/>
            <a:chExt cx="261938" cy="260350"/>
          </a:xfrm>
        </p:grpSpPr>
        <p:sp>
          <p:nvSpPr>
            <p:cNvPr id="27" name="Oval 17">
              <a:extLst>
                <a:ext uri="{FF2B5EF4-FFF2-40B4-BE49-F238E27FC236}">
                  <a16:creationId xmlns:a16="http://schemas.microsoft.com/office/drawing/2014/main" id="{03C67182-E41F-4F2A-AA8D-09C91B804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9400" y="4111625"/>
              <a:ext cx="261938" cy="260350"/>
            </a:xfrm>
            <a:prstGeom prst="ellipse">
              <a:avLst/>
            </a:prstGeom>
            <a:noFill/>
            <a:ln w="53975" cap="flat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/>
            </a:p>
          </p:txBody>
        </p:sp>
        <p:sp>
          <p:nvSpPr>
            <p:cNvPr id="28" name="Oval 18">
              <a:extLst>
                <a:ext uri="{FF2B5EF4-FFF2-40B4-BE49-F238E27FC236}">
                  <a16:creationId xmlns:a16="http://schemas.microsoft.com/office/drawing/2014/main" id="{8B18A2CE-8A88-4B4A-AC1E-9C99C0F63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488" y="4176713"/>
              <a:ext cx="128587" cy="1301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/>
            </a:p>
          </p:txBody>
        </p:sp>
      </p:grpSp>
      <p:grpSp>
        <p:nvGrpSpPr>
          <p:cNvPr id="29" name="Group 13">
            <a:extLst>
              <a:ext uri="{FF2B5EF4-FFF2-40B4-BE49-F238E27FC236}">
                <a16:creationId xmlns:a16="http://schemas.microsoft.com/office/drawing/2014/main" id="{95A91773-5822-49EA-9F9E-281DD9EB9E83}"/>
              </a:ext>
            </a:extLst>
          </p:cNvPr>
          <p:cNvGrpSpPr>
            <a:grpSpLocks/>
          </p:cNvGrpSpPr>
          <p:nvPr/>
        </p:nvGrpSpPr>
        <p:grpSpPr bwMode="auto">
          <a:xfrm>
            <a:off x="7862500" y="3104389"/>
            <a:ext cx="261938" cy="260350"/>
            <a:chOff x="9836150" y="4111625"/>
            <a:chExt cx="261938" cy="260350"/>
          </a:xfrm>
        </p:grpSpPr>
        <p:sp>
          <p:nvSpPr>
            <p:cNvPr id="30" name="Oval 19">
              <a:extLst>
                <a:ext uri="{FF2B5EF4-FFF2-40B4-BE49-F238E27FC236}">
                  <a16:creationId xmlns:a16="http://schemas.microsoft.com/office/drawing/2014/main" id="{C5AA9AC7-BAD1-4889-BE41-C632398E9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6150" y="4111625"/>
              <a:ext cx="261938" cy="260350"/>
            </a:xfrm>
            <a:prstGeom prst="ellipse">
              <a:avLst/>
            </a:prstGeom>
            <a:noFill/>
            <a:ln w="539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/>
            </a:p>
          </p:txBody>
        </p:sp>
        <p:sp>
          <p:nvSpPr>
            <p:cNvPr id="31" name="Oval 20">
              <a:extLst>
                <a:ext uri="{FF2B5EF4-FFF2-40B4-BE49-F238E27FC236}">
                  <a16:creationId xmlns:a16="http://schemas.microsoft.com/office/drawing/2014/main" id="{F95484B6-F2A5-4AA3-9CCD-06BE8685B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4413" y="4176713"/>
              <a:ext cx="130175" cy="1301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/>
            </a:p>
          </p:txBody>
        </p:sp>
      </p:grpSp>
      <p:grpSp>
        <p:nvGrpSpPr>
          <p:cNvPr id="32" name="Group 16">
            <a:extLst>
              <a:ext uri="{FF2B5EF4-FFF2-40B4-BE49-F238E27FC236}">
                <a16:creationId xmlns:a16="http://schemas.microsoft.com/office/drawing/2014/main" id="{2F561A5B-6B75-49AA-861F-059639BB38C9}"/>
              </a:ext>
            </a:extLst>
          </p:cNvPr>
          <p:cNvGrpSpPr>
            <a:grpSpLocks/>
          </p:cNvGrpSpPr>
          <p:nvPr/>
        </p:nvGrpSpPr>
        <p:grpSpPr bwMode="auto">
          <a:xfrm>
            <a:off x="124486" y="1331152"/>
            <a:ext cx="1403350" cy="1614487"/>
            <a:chOff x="1514475" y="2338388"/>
            <a:chExt cx="1403350" cy="1614488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C82A7D64-C9E7-4DD2-B96F-E25BBAD3C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475" y="2338388"/>
              <a:ext cx="1403350" cy="1614488"/>
            </a:xfrm>
            <a:custGeom>
              <a:avLst/>
              <a:gdLst>
                <a:gd name="T0" fmla="*/ 369 w 369"/>
                <a:gd name="T1" fmla="*/ 184 h 424"/>
                <a:gd name="T2" fmla="*/ 184 w 369"/>
                <a:gd name="T3" fmla="*/ 0 h 424"/>
                <a:gd name="T4" fmla="*/ 0 w 369"/>
                <a:gd name="T5" fmla="*/ 184 h 424"/>
                <a:gd name="T6" fmla="*/ 151 w 369"/>
                <a:gd name="T7" fmla="*/ 366 h 424"/>
                <a:gd name="T8" fmla="*/ 184 w 369"/>
                <a:gd name="T9" fmla="*/ 424 h 424"/>
                <a:gd name="T10" fmla="*/ 218 w 369"/>
                <a:gd name="T11" fmla="*/ 366 h 424"/>
                <a:gd name="T12" fmla="*/ 369 w 369"/>
                <a:gd name="T13" fmla="*/ 18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424">
                  <a:moveTo>
                    <a:pt x="369" y="184"/>
                  </a:moveTo>
                  <a:cubicBezTo>
                    <a:pt x="369" y="82"/>
                    <a:pt x="286" y="0"/>
                    <a:pt x="184" y="0"/>
                  </a:cubicBezTo>
                  <a:cubicBezTo>
                    <a:pt x="82" y="0"/>
                    <a:pt x="0" y="82"/>
                    <a:pt x="0" y="184"/>
                  </a:cubicBezTo>
                  <a:cubicBezTo>
                    <a:pt x="0" y="275"/>
                    <a:pt x="65" y="350"/>
                    <a:pt x="151" y="366"/>
                  </a:cubicBezTo>
                  <a:cubicBezTo>
                    <a:pt x="184" y="424"/>
                    <a:pt x="184" y="424"/>
                    <a:pt x="184" y="424"/>
                  </a:cubicBezTo>
                  <a:cubicBezTo>
                    <a:pt x="218" y="366"/>
                    <a:pt x="218" y="366"/>
                    <a:pt x="218" y="366"/>
                  </a:cubicBezTo>
                  <a:cubicBezTo>
                    <a:pt x="304" y="350"/>
                    <a:pt x="369" y="275"/>
                    <a:pt x="369" y="184"/>
                  </a:cubicBezTo>
                  <a:close/>
                </a:path>
              </a:pathLst>
            </a:custGeom>
            <a:solidFill>
              <a:srgbClr val="00985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dirty="0"/>
            </a:p>
          </p:txBody>
        </p:sp>
        <p:sp>
          <p:nvSpPr>
            <p:cNvPr id="34" name="Oval 21">
              <a:extLst>
                <a:ext uri="{FF2B5EF4-FFF2-40B4-BE49-F238E27FC236}">
                  <a16:creationId xmlns:a16="http://schemas.microsoft.com/office/drawing/2014/main" id="{3AD6165D-B368-4546-B6A3-3ACCFEE4D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263" y="2546350"/>
              <a:ext cx="989012" cy="9874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5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/>
            </a:p>
          </p:txBody>
        </p:sp>
      </p:grpSp>
      <p:grpSp>
        <p:nvGrpSpPr>
          <p:cNvPr id="35" name="Group 19">
            <a:extLst>
              <a:ext uri="{FF2B5EF4-FFF2-40B4-BE49-F238E27FC236}">
                <a16:creationId xmlns:a16="http://schemas.microsoft.com/office/drawing/2014/main" id="{0601832B-A928-43B5-9825-59433D27118C}"/>
              </a:ext>
            </a:extLst>
          </p:cNvPr>
          <p:cNvGrpSpPr>
            <a:grpSpLocks/>
          </p:cNvGrpSpPr>
          <p:nvPr/>
        </p:nvGrpSpPr>
        <p:grpSpPr bwMode="auto">
          <a:xfrm>
            <a:off x="1915316" y="1331152"/>
            <a:ext cx="1403350" cy="1614487"/>
            <a:chOff x="3451225" y="2338388"/>
            <a:chExt cx="1403350" cy="1614488"/>
          </a:xfrm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203B2295-2F5D-438D-B32F-2E637878E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225" y="2338388"/>
              <a:ext cx="1403350" cy="1614488"/>
            </a:xfrm>
            <a:custGeom>
              <a:avLst/>
              <a:gdLst>
                <a:gd name="T0" fmla="*/ 1403350 w 369"/>
                <a:gd name="T1" fmla="*/ 700627 h 424"/>
                <a:gd name="T2" fmla="*/ 703577 w 369"/>
                <a:gd name="T3" fmla="*/ 0 h 424"/>
                <a:gd name="T4" fmla="*/ 0 w 369"/>
                <a:gd name="T5" fmla="*/ 700627 h 424"/>
                <a:gd name="T6" fmla="*/ 574271 w 369"/>
                <a:gd name="T7" fmla="*/ 1393638 h 424"/>
                <a:gd name="T8" fmla="*/ 703577 w 369"/>
                <a:gd name="T9" fmla="*/ 1614488 h 424"/>
                <a:gd name="T10" fmla="*/ 829079 w 369"/>
                <a:gd name="T11" fmla="*/ 1393638 h 424"/>
                <a:gd name="T12" fmla="*/ 1403350 w 369"/>
                <a:gd name="T13" fmla="*/ 700627 h 4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9" h="424">
                  <a:moveTo>
                    <a:pt x="369" y="184"/>
                  </a:moveTo>
                  <a:cubicBezTo>
                    <a:pt x="369" y="82"/>
                    <a:pt x="287" y="0"/>
                    <a:pt x="185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75"/>
                    <a:pt x="65" y="350"/>
                    <a:pt x="151" y="366"/>
                  </a:cubicBezTo>
                  <a:cubicBezTo>
                    <a:pt x="185" y="424"/>
                    <a:pt x="185" y="424"/>
                    <a:pt x="185" y="424"/>
                  </a:cubicBezTo>
                  <a:cubicBezTo>
                    <a:pt x="218" y="366"/>
                    <a:pt x="218" y="366"/>
                    <a:pt x="218" y="366"/>
                  </a:cubicBezTo>
                  <a:cubicBezTo>
                    <a:pt x="304" y="350"/>
                    <a:pt x="369" y="275"/>
                    <a:pt x="369" y="1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AO" sz="1400">
                <a:latin typeface="FoundryFormSans-Book" panose="02000500050000020004" pitchFamily="2" charset="0"/>
              </a:endParaRPr>
            </a:p>
          </p:txBody>
        </p:sp>
        <p:sp>
          <p:nvSpPr>
            <p:cNvPr id="37" name="Oval 22">
              <a:extLst>
                <a:ext uri="{FF2B5EF4-FFF2-40B4-BE49-F238E27FC236}">
                  <a16:creationId xmlns:a16="http://schemas.microsoft.com/office/drawing/2014/main" id="{92A12931-BAE5-4E9D-B247-C7AD0396A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775" y="2546350"/>
              <a:ext cx="989013" cy="9874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5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/>
            </a:p>
          </p:txBody>
        </p:sp>
      </p:grpSp>
      <p:grpSp>
        <p:nvGrpSpPr>
          <p:cNvPr id="38" name="Group 22">
            <a:extLst>
              <a:ext uri="{FF2B5EF4-FFF2-40B4-BE49-F238E27FC236}">
                <a16:creationId xmlns:a16="http://schemas.microsoft.com/office/drawing/2014/main" id="{2AAB29F2-D766-4E77-ABA3-E56A36FAFCC5}"/>
              </a:ext>
            </a:extLst>
          </p:cNvPr>
          <p:cNvGrpSpPr>
            <a:grpSpLocks/>
          </p:cNvGrpSpPr>
          <p:nvPr/>
        </p:nvGrpSpPr>
        <p:grpSpPr bwMode="auto">
          <a:xfrm>
            <a:off x="3686696" y="1331152"/>
            <a:ext cx="1408113" cy="1614487"/>
            <a:chOff x="5387975" y="2338388"/>
            <a:chExt cx="1408113" cy="1614488"/>
          </a:xfrm>
        </p:grpSpPr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5AD290D-E008-4D0F-A67F-E447ED25B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5" y="2338388"/>
              <a:ext cx="1408113" cy="1614488"/>
            </a:xfrm>
            <a:custGeom>
              <a:avLst/>
              <a:gdLst>
                <a:gd name="T0" fmla="*/ 370 w 370"/>
                <a:gd name="T1" fmla="*/ 184 h 424"/>
                <a:gd name="T2" fmla="*/ 185 w 370"/>
                <a:gd name="T3" fmla="*/ 0 h 424"/>
                <a:gd name="T4" fmla="*/ 0 w 370"/>
                <a:gd name="T5" fmla="*/ 184 h 424"/>
                <a:gd name="T6" fmla="*/ 152 w 370"/>
                <a:gd name="T7" fmla="*/ 366 h 424"/>
                <a:gd name="T8" fmla="*/ 185 w 370"/>
                <a:gd name="T9" fmla="*/ 424 h 424"/>
                <a:gd name="T10" fmla="*/ 218 w 370"/>
                <a:gd name="T11" fmla="*/ 366 h 424"/>
                <a:gd name="T12" fmla="*/ 370 w 370"/>
                <a:gd name="T13" fmla="*/ 18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424">
                  <a:moveTo>
                    <a:pt x="370" y="184"/>
                  </a:moveTo>
                  <a:cubicBezTo>
                    <a:pt x="370" y="82"/>
                    <a:pt x="287" y="0"/>
                    <a:pt x="185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75"/>
                    <a:pt x="66" y="350"/>
                    <a:pt x="152" y="366"/>
                  </a:cubicBezTo>
                  <a:cubicBezTo>
                    <a:pt x="185" y="424"/>
                    <a:pt x="185" y="424"/>
                    <a:pt x="185" y="424"/>
                  </a:cubicBezTo>
                  <a:cubicBezTo>
                    <a:pt x="218" y="366"/>
                    <a:pt x="218" y="366"/>
                    <a:pt x="218" y="366"/>
                  </a:cubicBezTo>
                  <a:cubicBezTo>
                    <a:pt x="304" y="350"/>
                    <a:pt x="370" y="275"/>
                    <a:pt x="370" y="1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/>
            </a:p>
          </p:txBody>
        </p:sp>
        <p:sp>
          <p:nvSpPr>
            <p:cNvPr id="40" name="Oval 23">
              <a:extLst>
                <a:ext uri="{FF2B5EF4-FFF2-40B4-BE49-F238E27FC236}">
                  <a16:creationId xmlns:a16="http://schemas.microsoft.com/office/drawing/2014/main" id="{C6C8BA41-D324-4211-ACA7-BFFFA1A7D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525" y="2546350"/>
              <a:ext cx="989013" cy="9874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5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/>
            </a:p>
          </p:txBody>
        </p:sp>
      </p:grpSp>
      <p:grpSp>
        <p:nvGrpSpPr>
          <p:cNvPr id="41" name="Group 25">
            <a:extLst>
              <a:ext uri="{FF2B5EF4-FFF2-40B4-BE49-F238E27FC236}">
                <a16:creationId xmlns:a16="http://schemas.microsoft.com/office/drawing/2014/main" id="{0310DABF-E0FC-41D2-98DA-708D6FD0649D}"/>
              </a:ext>
            </a:extLst>
          </p:cNvPr>
          <p:cNvGrpSpPr>
            <a:grpSpLocks/>
          </p:cNvGrpSpPr>
          <p:nvPr/>
        </p:nvGrpSpPr>
        <p:grpSpPr bwMode="auto">
          <a:xfrm>
            <a:off x="5402884" y="1331152"/>
            <a:ext cx="1404938" cy="1614487"/>
            <a:chOff x="7327900" y="2338388"/>
            <a:chExt cx="1404938" cy="1614488"/>
          </a:xfrm>
        </p:grpSpPr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BC998255-8DF5-42E0-A8B8-89D7A35FC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900" y="2338388"/>
              <a:ext cx="1404938" cy="1614488"/>
            </a:xfrm>
            <a:custGeom>
              <a:avLst/>
              <a:gdLst>
                <a:gd name="T0" fmla="*/ 369 w 369"/>
                <a:gd name="T1" fmla="*/ 184 h 424"/>
                <a:gd name="T2" fmla="*/ 184 w 369"/>
                <a:gd name="T3" fmla="*/ 0 h 424"/>
                <a:gd name="T4" fmla="*/ 0 w 369"/>
                <a:gd name="T5" fmla="*/ 184 h 424"/>
                <a:gd name="T6" fmla="*/ 151 w 369"/>
                <a:gd name="T7" fmla="*/ 366 h 424"/>
                <a:gd name="T8" fmla="*/ 184 w 369"/>
                <a:gd name="T9" fmla="*/ 424 h 424"/>
                <a:gd name="T10" fmla="*/ 218 w 369"/>
                <a:gd name="T11" fmla="*/ 366 h 424"/>
                <a:gd name="T12" fmla="*/ 369 w 369"/>
                <a:gd name="T13" fmla="*/ 18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424">
                  <a:moveTo>
                    <a:pt x="369" y="184"/>
                  </a:moveTo>
                  <a:cubicBezTo>
                    <a:pt x="369" y="82"/>
                    <a:pt x="286" y="0"/>
                    <a:pt x="184" y="0"/>
                  </a:cubicBezTo>
                  <a:cubicBezTo>
                    <a:pt x="82" y="0"/>
                    <a:pt x="0" y="82"/>
                    <a:pt x="0" y="184"/>
                  </a:cubicBezTo>
                  <a:cubicBezTo>
                    <a:pt x="0" y="275"/>
                    <a:pt x="65" y="350"/>
                    <a:pt x="151" y="366"/>
                  </a:cubicBezTo>
                  <a:cubicBezTo>
                    <a:pt x="184" y="424"/>
                    <a:pt x="184" y="424"/>
                    <a:pt x="184" y="424"/>
                  </a:cubicBezTo>
                  <a:cubicBezTo>
                    <a:pt x="218" y="366"/>
                    <a:pt x="218" y="366"/>
                    <a:pt x="218" y="366"/>
                  </a:cubicBezTo>
                  <a:cubicBezTo>
                    <a:pt x="304" y="350"/>
                    <a:pt x="369" y="275"/>
                    <a:pt x="369" y="1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/>
            </a:p>
          </p:txBody>
        </p:sp>
        <p:sp>
          <p:nvSpPr>
            <p:cNvPr id="43" name="Oval 24">
              <a:extLst>
                <a:ext uri="{FF2B5EF4-FFF2-40B4-BE49-F238E27FC236}">
                  <a16:creationId xmlns:a16="http://schemas.microsoft.com/office/drawing/2014/main" id="{F0B21C20-288A-498E-891D-253A00DDD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4275" y="2546350"/>
              <a:ext cx="989013" cy="9874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5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/>
            </a:p>
          </p:txBody>
        </p:sp>
      </p:grpSp>
      <p:grpSp>
        <p:nvGrpSpPr>
          <p:cNvPr id="44" name="Group 28">
            <a:extLst>
              <a:ext uri="{FF2B5EF4-FFF2-40B4-BE49-F238E27FC236}">
                <a16:creationId xmlns:a16="http://schemas.microsoft.com/office/drawing/2014/main" id="{B1687B70-9962-4810-8028-024B02D4CF10}"/>
              </a:ext>
            </a:extLst>
          </p:cNvPr>
          <p:cNvGrpSpPr>
            <a:grpSpLocks/>
          </p:cNvGrpSpPr>
          <p:nvPr/>
        </p:nvGrpSpPr>
        <p:grpSpPr bwMode="auto">
          <a:xfrm>
            <a:off x="7291000" y="1331152"/>
            <a:ext cx="1404938" cy="1614487"/>
            <a:chOff x="9264650" y="2338388"/>
            <a:chExt cx="1404938" cy="1614488"/>
          </a:xfrm>
        </p:grpSpPr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8A14DEC7-AD53-4043-86E6-26DE39568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4650" y="2338388"/>
              <a:ext cx="1404938" cy="1614488"/>
            </a:xfrm>
            <a:custGeom>
              <a:avLst/>
              <a:gdLst>
                <a:gd name="T0" fmla="*/ 369 w 369"/>
                <a:gd name="T1" fmla="*/ 184 h 424"/>
                <a:gd name="T2" fmla="*/ 185 w 369"/>
                <a:gd name="T3" fmla="*/ 0 h 424"/>
                <a:gd name="T4" fmla="*/ 0 w 369"/>
                <a:gd name="T5" fmla="*/ 184 h 424"/>
                <a:gd name="T6" fmla="*/ 151 w 369"/>
                <a:gd name="T7" fmla="*/ 366 h 424"/>
                <a:gd name="T8" fmla="*/ 185 w 369"/>
                <a:gd name="T9" fmla="*/ 424 h 424"/>
                <a:gd name="T10" fmla="*/ 218 w 369"/>
                <a:gd name="T11" fmla="*/ 366 h 424"/>
                <a:gd name="T12" fmla="*/ 369 w 369"/>
                <a:gd name="T13" fmla="*/ 18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424">
                  <a:moveTo>
                    <a:pt x="369" y="184"/>
                  </a:moveTo>
                  <a:cubicBezTo>
                    <a:pt x="369" y="82"/>
                    <a:pt x="287" y="0"/>
                    <a:pt x="185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75"/>
                    <a:pt x="65" y="350"/>
                    <a:pt x="151" y="366"/>
                  </a:cubicBezTo>
                  <a:cubicBezTo>
                    <a:pt x="185" y="424"/>
                    <a:pt x="185" y="424"/>
                    <a:pt x="185" y="424"/>
                  </a:cubicBezTo>
                  <a:cubicBezTo>
                    <a:pt x="218" y="366"/>
                    <a:pt x="218" y="366"/>
                    <a:pt x="218" y="366"/>
                  </a:cubicBezTo>
                  <a:cubicBezTo>
                    <a:pt x="304" y="350"/>
                    <a:pt x="369" y="275"/>
                    <a:pt x="369" y="1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/>
            </a:p>
          </p:txBody>
        </p:sp>
        <p:sp>
          <p:nvSpPr>
            <p:cNvPr id="46" name="Oval 25">
              <a:extLst>
                <a:ext uri="{FF2B5EF4-FFF2-40B4-BE49-F238E27FC236}">
                  <a16:creationId xmlns:a16="http://schemas.microsoft.com/office/drawing/2014/main" id="{6600FF49-A816-4C6D-8B74-7C3CF970A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4200" y="2546350"/>
              <a:ext cx="989013" cy="9874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5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/>
            </a:p>
          </p:txBody>
        </p:sp>
      </p:grpSp>
      <p:sp>
        <p:nvSpPr>
          <p:cNvPr id="47" name="Freeform 26">
            <a:extLst>
              <a:ext uri="{FF2B5EF4-FFF2-40B4-BE49-F238E27FC236}">
                <a16:creationId xmlns:a16="http://schemas.microsoft.com/office/drawing/2014/main" id="{9D6EFA17-0EB5-4AF9-B721-7D378617F5D2}"/>
              </a:ext>
            </a:extLst>
          </p:cNvPr>
          <p:cNvSpPr>
            <a:spLocks noEditPoints="1"/>
          </p:cNvSpPr>
          <p:nvPr/>
        </p:nvSpPr>
        <p:spPr bwMode="auto">
          <a:xfrm>
            <a:off x="797586" y="3447289"/>
            <a:ext cx="52388" cy="492125"/>
          </a:xfrm>
          <a:custGeom>
            <a:avLst/>
            <a:gdLst>
              <a:gd name="T0" fmla="*/ 7 w 14"/>
              <a:gd name="T1" fmla="*/ 129 h 129"/>
              <a:gd name="T2" fmla="*/ 2 w 14"/>
              <a:gd name="T3" fmla="*/ 127 h 129"/>
              <a:gd name="T4" fmla="*/ 0 w 14"/>
              <a:gd name="T5" fmla="*/ 122 h 129"/>
              <a:gd name="T6" fmla="*/ 2 w 14"/>
              <a:gd name="T7" fmla="*/ 117 h 129"/>
              <a:gd name="T8" fmla="*/ 12 w 14"/>
              <a:gd name="T9" fmla="*/ 117 h 129"/>
              <a:gd name="T10" fmla="*/ 14 w 14"/>
              <a:gd name="T11" fmla="*/ 122 h 129"/>
              <a:gd name="T12" fmla="*/ 12 w 14"/>
              <a:gd name="T13" fmla="*/ 127 h 129"/>
              <a:gd name="T14" fmla="*/ 7 w 14"/>
              <a:gd name="T15" fmla="*/ 129 h 129"/>
              <a:gd name="T16" fmla="*/ 7 w 14"/>
              <a:gd name="T17" fmla="*/ 100 h 129"/>
              <a:gd name="T18" fmla="*/ 7 w 14"/>
              <a:gd name="T19" fmla="*/ 100 h 129"/>
              <a:gd name="T20" fmla="*/ 14 w 14"/>
              <a:gd name="T21" fmla="*/ 93 h 129"/>
              <a:gd name="T22" fmla="*/ 14 w 14"/>
              <a:gd name="T23" fmla="*/ 93 h 129"/>
              <a:gd name="T24" fmla="*/ 7 w 14"/>
              <a:gd name="T25" fmla="*/ 86 h 129"/>
              <a:gd name="T26" fmla="*/ 7 w 14"/>
              <a:gd name="T27" fmla="*/ 86 h 129"/>
              <a:gd name="T28" fmla="*/ 0 w 14"/>
              <a:gd name="T29" fmla="*/ 93 h 129"/>
              <a:gd name="T30" fmla="*/ 7 w 14"/>
              <a:gd name="T31" fmla="*/ 100 h 129"/>
              <a:gd name="T32" fmla="*/ 7 w 14"/>
              <a:gd name="T33" fmla="*/ 72 h 129"/>
              <a:gd name="T34" fmla="*/ 7 w 14"/>
              <a:gd name="T35" fmla="*/ 72 h 129"/>
              <a:gd name="T36" fmla="*/ 14 w 14"/>
              <a:gd name="T37" fmla="*/ 65 h 129"/>
              <a:gd name="T38" fmla="*/ 14 w 14"/>
              <a:gd name="T39" fmla="*/ 65 h 129"/>
              <a:gd name="T40" fmla="*/ 7 w 14"/>
              <a:gd name="T41" fmla="*/ 58 h 129"/>
              <a:gd name="T42" fmla="*/ 7 w 14"/>
              <a:gd name="T43" fmla="*/ 58 h 129"/>
              <a:gd name="T44" fmla="*/ 0 w 14"/>
              <a:gd name="T45" fmla="*/ 65 h 129"/>
              <a:gd name="T46" fmla="*/ 7 w 14"/>
              <a:gd name="T47" fmla="*/ 72 h 129"/>
              <a:gd name="T48" fmla="*/ 7 w 14"/>
              <a:gd name="T49" fmla="*/ 43 h 129"/>
              <a:gd name="T50" fmla="*/ 7 w 14"/>
              <a:gd name="T51" fmla="*/ 43 h 129"/>
              <a:gd name="T52" fmla="*/ 14 w 14"/>
              <a:gd name="T53" fmla="*/ 36 h 129"/>
              <a:gd name="T54" fmla="*/ 14 w 14"/>
              <a:gd name="T55" fmla="*/ 36 h 129"/>
              <a:gd name="T56" fmla="*/ 7 w 14"/>
              <a:gd name="T57" fmla="*/ 29 h 129"/>
              <a:gd name="T58" fmla="*/ 7 w 14"/>
              <a:gd name="T59" fmla="*/ 29 h 129"/>
              <a:gd name="T60" fmla="*/ 0 w 14"/>
              <a:gd name="T61" fmla="*/ 36 h 129"/>
              <a:gd name="T62" fmla="*/ 7 w 14"/>
              <a:gd name="T63" fmla="*/ 43 h 129"/>
              <a:gd name="T64" fmla="*/ 12 w 14"/>
              <a:gd name="T65" fmla="*/ 13 h 129"/>
              <a:gd name="T66" fmla="*/ 14 w 14"/>
              <a:gd name="T67" fmla="*/ 8 h 129"/>
              <a:gd name="T68" fmla="*/ 12 w 14"/>
              <a:gd name="T69" fmla="*/ 3 h 129"/>
              <a:gd name="T70" fmla="*/ 2 w 14"/>
              <a:gd name="T71" fmla="*/ 3 h 129"/>
              <a:gd name="T72" fmla="*/ 0 w 14"/>
              <a:gd name="T73" fmla="*/ 8 h 129"/>
              <a:gd name="T74" fmla="*/ 2 w 14"/>
              <a:gd name="T75" fmla="*/ 13 h 129"/>
              <a:gd name="T76" fmla="*/ 7 w 14"/>
              <a:gd name="T77" fmla="*/ 15 h 129"/>
              <a:gd name="T78" fmla="*/ 12 w 14"/>
              <a:gd name="T79" fmla="*/ 1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" h="129">
                <a:moveTo>
                  <a:pt x="7" y="129"/>
                </a:moveTo>
                <a:cubicBezTo>
                  <a:pt x="5" y="129"/>
                  <a:pt x="4" y="128"/>
                  <a:pt x="2" y="127"/>
                </a:cubicBezTo>
                <a:cubicBezTo>
                  <a:pt x="1" y="125"/>
                  <a:pt x="0" y="123"/>
                  <a:pt x="0" y="122"/>
                </a:cubicBezTo>
                <a:cubicBezTo>
                  <a:pt x="0" y="120"/>
                  <a:pt x="1" y="118"/>
                  <a:pt x="2" y="117"/>
                </a:cubicBezTo>
                <a:cubicBezTo>
                  <a:pt x="5" y="114"/>
                  <a:pt x="10" y="114"/>
                  <a:pt x="12" y="117"/>
                </a:cubicBezTo>
                <a:cubicBezTo>
                  <a:pt x="14" y="118"/>
                  <a:pt x="14" y="120"/>
                  <a:pt x="14" y="122"/>
                </a:cubicBezTo>
                <a:cubicBezTo>
                  <a:pt x="14" y="123"/>
                  <a:pt x="14" y="125"/>
                  <a:pt x="12" y="127"/>
                </a:cubicBezTo>
                <a:cubicBezTo>
                  <a:pt x="11" y="128"/>
                  <a:pt x="9" y="129"/>
                  <a:pt x="7" y="129"/>
                </a:cubicBezTo>
                <a:close/>
                <a:moveTo>
                  <a:pt x="7" y="100"/>
                </a:moveTo>
                <a:cubicBezTo>
                  <a:pt x="7" y="100"/>
                  <a:pt x="7" y="100"/>
                  <a:pt x="7" y="100"/>
                </a:cubicBezTo>
                <a:cubicBezTo>
                  <a:pt x="11" y="100"/>
                  <a:pt x="14" y="97"/>
                  <a:pt x="14" y="93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89"/>
                  <a:pt x="11" y="86"/>
                  <a:pt x="7" y="86"/>
                </a:cubicBezTo>
                <a:cubicBezTo>
                  <a:pt x="7" y="86"/>
                  <a:pt x="7" y="86"/>
                  <a:pt x="7" y="86"/>
                </a:cubicBezTo>
                <a:cubicBezTo>
                  <a:pt x="3" y="86"/>
                  <a:pt x="0" y="89"/>
                  <a:pt x="0" y="93"/>
                </a:cubicBezTo>
                <a:cubicBezTo>
                  <a:pt x="0" y="97"/>
                  <a:pt x="3" y="100"/>
                  <a:pt x="7" y="100"/>
                </a:cubicBezTo>
                <a:close/>
                <a:moveTo>
                  <a:pt x="7" y="72"/>
                </a:moveTo>
                <a:cubicBezTo>
                  <a:pt x="7" y="72"/>
                  <a:pt x="7" y="72"/>
                  <a:pt x="7" y="72"/>
                </a:cubicBezTo>
                <a:cubicBezTo>
                  <a:pt x="11" y="72"/>
                  <a:pt x="14" y="69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1"/>
                  <a:pt x="11" y="58"/>
                  <a:pt x="7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61"/>
                  <a:pt x="0" y="65"/>
                </a:cubicBezTo>
                <a:cubicBezTo>
                  <a:pt x="0" y="69"/>
                  <a:pt x="3" y="72"/>
                  <a:pt x="7" y="72"/>
                </a:cubicBezTo>
                <a:close/>
                <a:moveTo>
                  <a:pt x="7" y="43"/>
                </a:moveTo>
                <a:cubicBezTo>
                  <a:pt x="7" y="43"/>
                  <a:pt x="7" y="43"/>
                  <a:pt x="7" y="43"/>
                </a:cubicBezTo>
                <a:cubicBezTo>
                  <a:pt x="11" y="43"/>
                  <a:pt x="14" y="40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2"/>
                  <a:pt x="11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3" y="29"/>
                  <a:pt x="0" y="32"/>
                  <a:pt x="0" y="36"/>
                </a:cubicBezTo>
                <a:cubicBezTo>
                  <a:pt x="0" y="40"/>
                  <a:pt x="3" y="43"/>
                  <a:pt x="7" y="43"/>
                </a:cubicBezTo>
                <a:close/>
                <a:moveTo>
                  <a:pt x="12" y="13"/>
                </a:moveTo>
                <a:cubicBezTo>
                  <a:pt x="14" y="11"/>
                  <a:pt x="14" y="10"/>
                  <a:pt x="14" y="8"/>
                </a:cubicBezTo>
                <a:cubicBezTo>
                  <a:pt x="14" y="6"/>
                  <a:pt x="14" y="4"/>
                  <a:pt x="12" y="3"/>
                </a:cubicBezTo>
                <a:cubicBezTo>
                  <a:pt x="10" y="0"/>
                  <a:pt x="5" y="0"/>
                  <a:pt x="2" y="3"/>
                </a:cubicBezTo>
                <a:cubicBezTo>
                  <a:pt x="1" y="4"/>
                  <a:pt x="0" y="6"/>
                  <a:pt x="0" y="8"/>
                </a:cubicBezTo>
                <a:cubicBezTo>
                  <a:pt x="0" y="10"/>
                  <a:pt x="1" y="11"/>
                  <a:pt x="2" y="13"/>
                </a:cubicBezTo>
                <a:cubicBezTo>
                  <a:pt x="4" y="14"/>
                  <a:pt x="5" y="15"/>
                  <a:pt x="7" y="15"/>
                </a:cubicBezTo>
                <a:cubicBezTo>
                  <a:pt x="9" y="15"/>
                  <a:pt x="11" y="14"/>
                  <a:pt x="12" y="13"/>
                </a:cubicBezTo>
                <a:close/>
              </a:path>
            </a:pathLst>
          </a:custGeom>
          <a:solidFill>
            <a:srgbClr val="00985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/>
          </a:p>
        </p:txBody>
      </p:sp>
      <p:sp>
        <p:nvSpPr>
          <p:cNvPr id="48" name="Freeform 27">
            <a:extLst>
              <a:ext uri="{FF2B5EF4-FFF2-40B4-BE49-F238E27FC236}">
                <a16:creationId xmlns:a16="http://schemas.microsoft.com/office/drawing/2014/main" id="{EFCACE8E-5868-4101-8851-505DBEAD8ABB}"/>
              </a:ext>
            </a:extLst>
          </p:cNvPr>
          <p:cNvSpPr>
            <a:spLocks noEditPoints="1"/>
          </p:cNvSpPr>
          <p:nvPr/>
        </p:nvSpPr>
        <p:spPr bwMode="auto">
          <a:xfrm>
            <a:off x="2591591" y="3447289"/>
            <a:ext cx="53975" cy="492125"/>
          </a:xfrm>
          <a:custGeom>
            <a:avLst/>
            <a:gdLst>
              <a:gd name="T0" fmla="*/ 26988 w 14"/>
              <a:gd name="T1" fmla="*/ 492125 h 129"/>
              <a:gd name="T2" fmla="*/ 7711 w 14"/>
              <a:gd name="T3" fmla="*/ 484495 h 129"/>
              <a:gd name="T4" fmla="*/ 0 w 14"/>
              <a:gd name="T5" fmla="*/ 465421 h 129"/>
              <a:gd name="T6" fmla="*/ 7711 w 14"/>
              <a:gd name="T7" fmla="*/ 446346 h 129"/>
              <a:gd name="T8" fmla="*/ 46264 w 14"/>
              <a:gd name="T9" fmla="*/ 446346 h 129"/>
              <a:gd name="T10" fmla="*/ 53975 w 14"/>
              <a:gd name="T11" fmla="*/ 465421 h 129"/>
              <a:gd name="T12" fmla="*/ 46264 w 14"/>
              <a:gd name="T13" fmla="*/ 484495 h 129"/>
              <a:gd name="T14" fmla="*/ 26988 w 14"/>
              <a:gd name="T15" fmla="*/ 492125 h 129"/>
              <a:gd name="T16" fmla="*/ 26988 w 14"/>
              <a:gd name="T17" fmla="*/ 381492 h 129"/>
              <a:gd name="T18" fmla="*/ 26988 w 14"/>
              <a:gd name="T19" fmla="*/ 381492 h 129"/>
              <a:gd name="T20" fmla="*/ 53975 w 14"/>
              <a:gd name="T21" fmla="*/ 354788 h 129"/>
              <a:gd name="T22" fmla="*/ 53975 w 14"/>
              <a:gd name="T23" fmla="*/ 354788 h 129"/>
              <a:gd name="T24" fmla="*/ 26988 w 14"/>
              <a:gd name="T25" fmla="*/ 328083 h 129"/>
              <a:gd name="T26" fmla="*/ 26988 w 14"/>
              <a:gd name="T27" fmla="*/ 328083 h 129"/>
              <a:gd name="T28" fmla="*/ 0 w 14"/>
              <a:gd name="T29" fmla="*/ 354788 h 129"/>
              <a:gd name="T30" fmla="*/ 26988 w 14"/>
              <a:gd name="T31" fmla="*/ 381492 h 129"/>
              <a:gd name="T32" fmla="*/ 26988 w 14"/>
              <a:gd name="T33" fmla="*/ 274674 h 129"/>
              <a:gd name="T34" fmla="*/ 26988 w 14"/>
              <a:gd name="T35" fmla="*/ 274674 h 129"/>
              <a:gd name="T36" fmla="*/ 53975 w 14"/>
              <a:gd name="T37" fmla="*/ 247970 h 129"/>
              <a:gd name="T38" fmla="*/ 53975 w 14"/>
              <a:gd name="T39" fmla="*/ 247970 h 129"/>
              <a:gd name="T40" fmla="*/ 26988 w 14"/>
              <a:gd name="T41" fmla="*/ 221266 h 129"/>
              <a:gd name="T42" fmla="*/ 26988 w 14"/>
              <a:gd name="T43" fmla="*/ 221266 h 129"/>
              <a:gd name="T44" fmla="*/ 0 w 14"/>
              <a:gd name="T45" fmla="*/ 247970 h 129"/>
              <a:gd name="T46" fmla="*/ 26988 w 14"/>
              <a:gd name="T47" fmla="*/ 274674 h 129"/>
              <a:gd name="T48" fmla="*/ 26988 w 14"/>
              <a:gd name="T49" fmla="*/ 164042 h 129"/>
              <a:gd name="T50" fmla="*/ 26988 w 14"/>
              <a:gd name="T51" fmla="*/ 164042 h 129"/>
              <a:gd name="T52" fmla="*/ 53975 w 14"/>
              <a:gd name="T53" fmla="*/ 137337 h 129"/>
              <a:gd name="T54" fmla="*/ 53975 w 14"/>
              <a:gd name="T55" fmla="*/ 137337 h 129"/>
              <a:gd name="T56" fmla="*/ 26988 w 14"/>
              <a:gd name="T57" fmla="*/ 110633 h 129"/>
              <a:gd name="T58" fmla="*/ 26988 w 14"/>
              <a:gd name="T59" fmla="*/ 110633 h 129"/>
              <a:gd name="T60" fmla="*/ 0 w 14"/>
              <a:gd name="T61" fmla="*/ 137337 h 129"/>
              <a:gd name="T62" fmla="*/ 26988 w 14"/>
              <a:gd name="T63" fmla="*/ 164042 h 129"/>
              <a:gd name="T64" fmla="*/ 46264 w 14"/>
              <a:gd name="T65" fmla="*/ 49594 h 129"/>
              <a:gd name="T66" fmla="*/ 53975 w 14"/>
              <a:gd name="T67" fmla="*/ 30519 h 129"/>
              <a:gd name="T68" fmla="*/ 46264 w 14"/>
              <a:gd name="T69" fmla="*/ 11445 h 129"/>
              <a:gd name="T70" fmla="*/ 7711 w 14"/>
              <a:gd name="T71" fmla="*/ 11445 h 129"/>
              <a:gd name="T72" fmla="*/ 0 w 14"/>
              <a:gd name="T73" fmla="*/ 30519 h 129"/>
              <a:gd name="T74" fmla="*/ 7711 w 14"/>
              <a:gd name="T75" fmla="*/ 49594 h 129"/>
              <a:gd name="T76" fmla="*/ 26988 w 14"/>
              <a:gd name="T77" fmla="*/ 57224 h 129"/>
              <a:gd name="T78" fmla="*/ 46264 w 14"/>
              <a:gd name="T79" fmla="*/ 49594 h 1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4" h="129">
                <a:moveTo>
                  <a:pt x="7" y="129"/>
                </a:moveTo>
                <a:cubicBezTo>
                  <a:pt x="5" y="129"/>
                  <a:pt x="3" y="128"/>
                  <a:pt x="2" y="127"/>
                </a:cubicBezTo>
                <a:cubicBezTo>
                  <a:pt x="0" y="125"/>
                  <a:pt x="0" y="123"/>
                  <a:pt x="0" y="122"/>
                </a:cubicBezTo>
                <a:cubicBezTo>
                  <a:pt x="0" y="120"/>
                  <a:pt x="0" y="118"/>
                  <a:pt x="2" y="117"/>
                </a:cubicBezTo>
                <a:cubicBezTo>
                  <a:pt x="4" y="114"/>
                  <a:pt x="9" y="114"/>
                  <a:pt x="12" y="117"/>
                </a:cubicBezTo>
                <a:cubicBezTo>
                  <a:pt x="13" y="118"/>
                  <a:pt x="14" y="120"/>
                  <a:pt x="14" y="122"/>
                </a:cubicBezTo>
                <a:cubicBezTo>
                  <a:pt x="14" y="123"/>
                  <a:pt x="13" y="125"/>
                  <a:pt x="12" y="127"/>
                </a:cubicBezTo>
                <a:cubicBezTo>
                  <a:pt x="10" y="128"/>
                  <a:pt x="9" y="129"/>
                  <a:pt x="7" y="129"/>
                </a:cubicBezTo>
                <a:close/>
                <a:moveTo>
                  <a:pt x="7" y="100"/>
                </a:moveTo>
                <a:cubicBezTo>
                  <a:pt x="7" y="100"/>
                  <a:pt x="7" y="100"/>
                  <a:pt x="7" y="100"/>
                </a:cubicBezTo>
                <a:cubicBezTo>
                  <a:pt x="11" y="100"/>
                  <a:pt x="14" y="97"/>
                  <a:pt x="14" y="93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89"/>
                  <a:pt x="11" y="86"/>
                  <a:pt x="7" y="86"/>
                </a:cubicBezTo>
                <a:cubicBezTo>
                  <a:pt x="7" y="86"/>
                  <a:pt x="7" y="86"/>
                  <a:pt x="7" y="86"/>
                </a:cubicBezTo>
                <a:cubicBezTo>
                  <a:pt x="3" y="86"/>
                  <a:pt x="0" y="89"/>
                  <a:pt x="0" y="93"/>
                </a:cubicBezTo>
                <a:cubicBezTo>
                  <a:pt x="0" y="97"/>
                  <a:pt x="3" y="100"/>
                  <a:pt x="7" y="100"/>
                </a:cubicBezTo>
                <a:close/>
                <a:moveTo>
                  <a:pt x="7" y="72"/>
                </a:moveTo>
                <a:cubicBezTo>
                  <a:pt x="7" y="72"/>
                  <a:pt x="7" y="72"/>
                  <a:pt x="7" y="72"/>
                </a:cubicBezTo>
                <a:cubicBezTo>
                  <a:pt x="11" y="72"/>
                  <a:pt x="14" y="69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1"/>
                  <a:pt x="11" y="58"/>
                  <a:pt x="7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61"/>
                  <a:pt x="0" y="65"/>
                </a:cubicBezTo>
                <a:cubicBezTo>
                  <a:pt x="0" y="69"/>
                  <a:pt x="3" y="72"/>
                  <a:pt x="7" y="72"/>
                </a:cubicBezTo>
                <a:close/>
                <a:moveTo>
                  <a:pt x="7" y="43"/>
                </a:moveTo>
                <a:cubicBezTo>
                  <a:pt x="7" y="43"/>
                  <a:pt x="7" y="43"/>
                  <a:pt x="7" y="43"/>
                </a:cubicBezTo>
                <a:cubicBezTo>
                  <a:pt x="11" y="43"/>
                  <a:pt x="14" y="40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2"/>
                  <a:pt x="11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3" y="29"/>
                  <a:pt x="0" y="32"/>
                  <a:pt x="0" y="36"/>
                </a:cubicBezTo>
                <a:cubicBezTo>
                  <a:pt x="0" y="40"/>
                  <a:pt x="3" y="43"/>
                  <a:pt x="7" y="43"/>
                </a:cubicBezTo>
                <a:close/>
                <a:moveTo>
                  <a:pt x="12" y="13"/>
                </a:moveTo>
                <a:cubicBezTo>
                  <a:pt x="13" y="11"/>
                  <a:pt x="14" y="10"/>
                  <a:pt x="14" y="8"/>
                </a:cubicBezTo>
                <a:cubicBezTo>
                  <a:pt x="14" y="6"/>
                  <a:pt x="13" y="4"/>
                  <a:pt x="12" y="3"/>
                </a:cubicBezTo>
                <a:cubicBezTo>
                  <a:pt x="9" y="0"/>
                  <a:pt x="4" y="0"/>
                  <a:pt x="2" y="3"/>
                </a:cubicBezTo>
                <a:cubicBezTo>
                  <a:pt x="0" y="4"/>
                  <a:pt x="0" y="6"/>
                  <a:pt x="0" y="8"/>
                </a:cubicBezTo>
                <a:cubicBezTo>
                  <a:pt x="0" y="10"/>
                  <a:pt x="0" y="11"/>
                  <a:pt x="2" y="13"/>
                </a:cubicBezTo>
                <a:cubicBezTo>
                  <a:pt x="3" y="14"/>
                  <a:pt x="5" y="15"/>
                  <a:pt x="7" y="15"/>
                </a:cubicBezTo>
                <a:cubicBezTo>
                  <a:pt x="9" y="15"/>
                  <a:pt x="10" y="14"/>
                  <a:pt x="12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AO" sz="1400">
              <a:latin typeface="FoundryFormSans-Book" panose="02000500050000020004" pitchFamily="2" charset="0"/>
            </a:endParaRPr>
          </a:p>
        </p:txBody>
      </p:sp>
      <p:sp>
        <p:nvSpPr>
          <p:cNvPr id="49" name="Freeform 28">
            <a:extLst>
              <a:ext uri="{FF2B5EF4-FFF2-40B4-BE49-F238E27FC236}">
                <a16:creationId xmlns:a16="http://schemas.microsoft.com/office/drawing/2014/main" id="{8D956171-0087-4EB3-9991-B13EEA746330}"/>
              </a:ext>
            </a:extLst>
          </p:cNvPr>
          <p:cNvSpPr>
            <a:spLocks noEditPoints="1"/>
          </p:cNvSpPr>
          <p:nvPr/>
        </p:nvSpPr>
        <p:spPr bwMode="auto">
          <a:xfrm>
            <a:off x="4362971" y="3447289"/>
            <a:ext cx="53975" cy="492125"/>
          </a:xfrm>
          <a:custGeom>
            <a:avLst/>
            <a:gdLst>
              <a:gd name="T0" fmla="*/ 7 w 14"/>
              <a:gd name="T1" fmla="*/ 129 h 129"/>
              <a:gd name="T2" fmla="*/ 2 w 14"/>
              <a:gd name="T3" fmla="*/ 127 h 129"/>
              <a:gd name="T4" fmla="*/ 0 w 14"/>
              <a:gd name="T5" fmla="*/ 122 h 129"/>
              <a:gd name="T6" fmla="*/ 2 w 14"/>
              <a:gd name="T7" fmla="*/ 117 h 129"/>
              <a:gd name="T8" fmla="*/ 12 w 14"/>
              <a:gd name="T9" fmla="*/ 117 h 129"/>
              <a:gd name="T10" fmla="*/ 14 w 14"/>
              <a:gd name="T11" fmla="*/ 122 h 129"/>
              <a:gd name="T12" fmla="*/ 12 w 14"/>
              <a:gd name="T13" fmla="*/ 127 h 129"/>
              <a:gd name="T14" fmla="*/ 7 w 14"/>
              <a:gd name="T15" fmla="*/ 129 h 129"/>
              <a:gd name="T16" fmla="*/ 7 w 14"/>
              <a:gd name="T17" fmla="*/ 100 h 129"/>
              <a:gd name="T18" fmla="*/ 7 w 14"/>
              <a:gd name="T19" fmla="*/ 100 h 129"/>
              <a:gd name="T20" fmla="*/ 14 w 14"/>
              <a:gd name="T21" fmla="*/ 93 h 129"/>
              <a:gd name="T22" fmla="*/ 14 w 14"/>
              <a:gd name="T23" fmla="*/ 93 h 129"/>
              <a:gd name="T24" fmla="*/ 7 w 14"/>
              <a:gd name="T25" fmla="*/ 86 h 129"/>
              <a:gd name="T26" fmla="*/ 7 w 14"/>
              <a:gd name="T27" fmla="*/ 86 h 129"/>
              <a:gd name="T28" fmla="*/ 0 w 14"/>
              <a:gd name="T29" fmla="*/ 93 h 129"/>
              <a:gd name="T30" fmla="*/ 7 w 14"/>
              <a:gd name="T31" fmla="*/ 100 h 129"/>
              <a:gd name="T32" fmla="*/ 7 w 14"/>
              <a:gd name="T33" fmla="*/ 72 h 129"/>
              <a:gd name="T34" fmla="*/ 7 w 14"/>
              <a:gd name="T35" fmla="*/ 72 h 129"/>
              <a:gd name="T36" fmla="*/ 14 w 14"/>
              <a:gd name="T37" fmla="*/ 65 h 129"/>
              <a:gd name="T38" fmla="*/ 14 w 14"/>
              <a:gd name="T39" fmla="*/ 65 h 129"/>
              <a:gd name="T40" fmla="*/ 7 w 14"/>
              <a:gd name="T41" fmla="*/ 58 h 129"/>
              <a:gd name="T42" fmla="*/ 7 w 14"/>
              <a:gd name="T43" fmla="*/ 58 h 129"/>
              <a:gd name="T44" fmla="*/ 0 w 14"/>
              <a:gd name="T45" fmla="*/ 65 h 129"/>
              <a:gd name="T46" fmla="*/ 7 w 14"/>
              <a:gd name="T47" fmla="*/ 72 h 129"/>
              <a:gd name="T48" fmla="*/ 7 w 14"/>
              <a:gd name="T49" fmla="*/ 43 h 129"/>
              <a:gd name="T50" fmla="*/ 7 w 14"/>
              <a:gd name="T51" fmla="*/ 43 h 129"/>
              <a:gd name="T52" fmla="*/ 14 w 14"/>
              <a:gd name="T53" fmla="*/ 36 h 129"/>
              <a:gd name="T54" fmla="*/ 14 w 14"/>
              <a:gd name="T55" fmla="*/ 36 h 129"/>
              <a:gd name="T56" fmla="*/ 7 w 14"/>
              <a:gd name="T57" fmla="*/ 29 h 129"/>
              <a:gd name="T58" fmla="*/ 7 w 14"/>
              <a:gd name="T59" fmla="*/ 29 h 129"/>
              <a:gd name="T60" fmla="*/ 0 w 14"/>
              <a:gd name="T61" fmla="*/ 36 h 129"/>
              <a:gd name="T62" fmla="*/ 7 w 14"/>
              <a:gd name="T63" fmla="*/ 43 h 129"/>
              <a:gd name="T64" fmla="*/ 12 w 14"/>
              <a:gd name="T65" fmla="*/ 13 h 129"/>
              <a:gd name="T66" fmla="*/ 14 w 14"/>
              <a:gd name="T67" fmla="*/ 8 h 129"/>
              <a:gd name="T68" fmla="*/ 12 w 14"/>
              <a:gd name="T69" fmla="*/ 3 h 129"/>
              <a:gd name="T70" fmla="*/ 2 w 14"/>
              <a:gd name="T71" fmla="*/ 3 h 129"/>
              <a:gd name="T72" fmla="*/ 0 w 14"/>
              <a:gd name="T73" fmla="*/ 8 h 129"/>
              <a:gd name="T74" fmla="*/ 2 w 14"/>
              <a:gd name="T75" fmla="*/ 13 h 129"/>
              <a:gd name="T76" fmla="*/ 7 w 14"/>
              <a:gd name="T77" fmla="*/ 15 h 129"/>
              <a:gd name="T78" fmla="*/ 12 w 14"/>
              <a:gd name="T79" fmla="*/ 1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" h="129">
                <a:moveTo>
                  <a:pt x="7" y="129"/>
                </a:moveTo>
                <a:cubicBezTo>
                  <a:pt x="5" y="129"/>
                  <a:pt x="3" y="128"/>
                  <a:pt x="2" y="127"/>
                </a:cubicBezTo>
                <a:cubicBezTo>
                  <a:pt x="1" y="125"/>
                  <a:pt x="0" y="123"/>
                  <a:pt x="0" y="122"/>
                </a:cubicBezTo>
                <a:cubicBezTo>
                  <a:pt x="0" y="120"/>
                  <a:pt x="1" y="118"/>
                  <a:pt x="2" y="117"/>
                </a:cubicBezTo>
                <a:cubicBezTo>
                  <a:pt x="5" y="114"/>
                  <a:pt x="9" y="114"/>
                  <a:pt x="12" y="117"/>
                </a:cubicBezTo>
                <a:cubicBezTo>
                  <a:pt x="13" y="118"/>
                  <a:pt x="14" y="120"/>
                  <a:pt x="14" y="122"/>
                </a:cubicBezTo>
                <a:cubicBezTo>
                  <a:pt x="14" y="123"/>
                  <a:pt x="13" y="125"/>
                  <a:pt x="12" y="127"/>
                </a:cubicBezTo>
                <a:cubicBezTo>
                  <a:pt x="11" y="128"/>
                  <a:pt x="9" y="129"/>
                  <a:pt x="7" y="129"/>
                </a:cubicBezTo>
                <a:close/>
                <a:moveTo>
                  <a:pt x="7" y="100"/>
                </a:moveTo>
                <a:cubicBezTo>
                  <a:pt x="7" y="100"/>
                  <a:pt x="7" y="100"/>
                  <a:pt x="7" y="100"/>
                </a:cubicBezTo>
                <a:cubicBezTo>
                  <a:pt x="11" y="100"/>
                  <a:pt x="14" y="97"/>
                  <a:pt x="14" y="93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89"/>
                  <a:pt x="11" y="86"/>
                  <a:pt x="7" y="86"/>
                </a:cubicBezTo>
                <a:cubicBezTo>
                  <a:pt x="7" y="86"/>
                  <a:pt x="7" y="86"/>
                  <a:pt x="7" y="86"/>
                </a:cubicBezTo>
                <a:cubicBezTo>
                  <a:pt x="3" y="86"/>
                  <a:pt x="0" y="89"/>
                  <a:pt x="0" y="93"/>
                </a:cubicBezTo>
                <a:cubicBezTo>
                  <a:pt x="0" y="97"/>
                  <a:pt x="3" y="100"/>
                  <a:pt x="7" y="100"/>
                </a:cubicBezTo>
                <a:close/>
                <a:moveTo>
                  <a:pt x="7" y="72"/>
                </a:moveTo>
                <a:cubicBezTo>
                  <a:pt x="7" y="72"/>
                  <a:pt x="7" y="72"/>
                  <a:pt x="7" y="72"/>
                </a:cubicBezTo>
                <a:cubicBezTo>
                  <a:pt x="11" y="72"/>
                  <a:pt x="14" y="69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1"/>
                  <a:pt x="11" y="58"/>
                  <a:pt x="7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61"/>
                  <a:pt x="0" y="65"/>
                </a:cubicBezTo>
                <a:cubicBezTo>
                  <a:pt x="0" y="69"/>
                  <a:pt x="3" y="72"/>
                  <a:pt x="7" y="72"/>
                </a:cubicBezTo>
                <a:close/>
                <a:moveTo>
                  <a:pt x="7" y="43"/>
                </a:moveTo>
                <a:cubicBezTo>
                  <a:pt x="7" y="43"/>
                  <a:pt x="7" y="43"/>
                  <a:pt x="7" y="43"/>
                </a:cubicBezTo>
                <a:cubicBezTo>
                  <a:pt x="11" y="43"/>
                  <a:pt x="14" y="40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2"/>
                  <a:pt x="11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3" y="29"/>
                  <a:pt x="0" y="32"/>
                  <a:pt x="0" y="36"/>
                </a:cubicBezTo>
                <a:cubicBezTo>
                  <a:pt x="0" y="40"/>
                  <a:pt x="3" y="43"/>
                  <a:pt x="7" y="43"/>
                </a:cubicBezTo>
                <a:close/>
                <a:moveTo>
                  <a:pt x="12" y="13"/>
                </a:moveTo>
                <a:cubicBezTo>
                  <a:pt x="13" y="11"/>
                  <a:pt x="14" y="10"/>
                  <a:pt x="14" y="8"/>
                </a:cubicBezTo>
                <a:cubicBezTo>
                  <a:pt x="14" y="6"/>
                  <a:pt x="13" y="4"/>
                  <a:pt x="12" y="3"/>
                </a:cubicBezTo>
                <a:cubicBezTo>
                  <a:pt x="9" y="0"/>
                  <a:pt x="5" y="0"/>
                  <a:pt x="2" y="3"/>
                </a:cubicBezTo>
                <a:cubicBezTo>
                  <a:pt x="1" y="4"/>
                  <a:pt x="0" y="6"/>
                  <a:pt x="0" y="8"/>
                </a:cubicBezTo>
                <a:cubicBezTo>
                  <a:pt x="0" y="10"/>
                  <a:pt x="1" y="11"/>
                  <a:pt x="2" y="13"/>
                </a:cubicBezTo>
                <a:cubicBezTo>
                  <a:pt x="3" y="14"/>
                  <a:pt x="5" y="15"/>
                  <a:pt x="7" y="15"/>
                </a:cubicBezTo>
                <a:cubicBezTo>
                  <a:pt x="9" y="15"/>
                  <a:pt x="11" y="14"/>
                  <a:pt x="12" y="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/>
          </a:p>
        </p:txBody>
      </p:sp>
      <p:sp>
        <p:nvSpPr>
          <p:cNvPr id="50" name="Freeform 29">
            <a:extLst>
              <a:ext uri="{FF2B5EF4-FFF2-40B4-BE49-F238E27FC236}">
                <a16:creationId xmlns:a16="http://schemas.microsoft.com/office/drawing/2014/main" id="{2025E955-A3B3-4325-B4C9-84F85984EEDA}"/>
              </a:ext>
            </a:extLst>
          </p:cNvPr>
          <p:cNvSpPr>
            <a:spLocks noEditPoints="1"/>
          </p:cNvSpPr>
          <p:nvPr/>
        </p:nvSpPr>
        <p:spPr bwMode="auto">
          <a:xfrm>
            <a:off x="6077572" y="3447289"/>
            <a:ext cx="52387" cy="492125"/>
          </a:xfrm>
          <a:custGeom>
            <a:avLst/>
            <a:gdLst>
              <a:gd name="T0" fmla="*/ 7 w 14"/>
              <a:gd name="T1" fmla="*/ 129 h 129"/>
              <a:gd name="T2" fmla="*/ 2 w 14"/>
              <a:gd name="T3" fmla="*/ 127 h 129"/>
              <a:gd name="T4" fmla="*/ 0 w 14"/>
              <a:gd name="T5" fmla="*/ 122 h 129"/>
              <a:gd name="T6" fmla="*/ 2 w 14"/>
              <a:gd name="T7" fmla="*/ 117 h 129"/>
              <a:gd name="T8" fmla="*/ 12 w 14"/>
              <a:gd name="T9" fmla="*/ 117 h 129"/>
              <a:gd name="T10" fmla="*/ 14 w 14"/>
              <a:gd name="T11" fmla="*/ 122 h 129"/>
              <a:gd name="T12" fmla="*/ 12 w 14"/>
              <a:gd name="T13" fmla="*/ 127 h 129"/>
              <a:gd name="T14" fmla="*/ 7 w 14"/>
              <a:gd name="T15" fmla="*/ 129 h 129"/>
              <a:gd name="T16" fmla="*/ 7 w 14"/>
              <a:gd name="T17" fmla="*/ 100 h 129"/>
              <a:gd name="T18" fmla="*/ 7 w 14"/>
              <a:gd name="T19" fmla="*/ 100 h 129"/>
              <a:gd name="T20" fmla="*/ 14 w 14"/>
              <a:gd name="T21" fmla="*/ 93 h 129"/>
              <a:gd name="T22" fmla="*/ 14 w 14"/>
              <a:gd name="T23" fmla="*/ 93 h 129"/>
              <a:gd name="T24" fmla="*/ 7 w 14"/>
              <a:gd name="T25" fmla="*/ 86 h 129"/>
              <a:gd name="T26" fmla="*/ 7 w 14"/>
              <a:gd name="T27" fmla="*/ 86 h 129"/>
              <a:gd name="T28" fmla="*/ 0 w 14"/>
              <a:gd name="T29" fmla="*/ 93 h 129"/>
              <a:gd name="T30" fmla="*/ 7 w 14"/>
              <a:gd name="T31" fmla="*/ 100 h 129"/>
              <a:gd name="T32" fmla="*/ 7 w 14"/>
              <a:gd name="T33" fmla="*/ 72 h 129"/>
              <a:gd name="T34" fmla="*/ 7 w 14"/>
              <a:gd name="T35" fmla="*/ 72 h 129"/>
              <a:gd name="T36" fmla="*/ 14 w 14"/>
              <a:gd name="T37" fmla="*/ 65 h 129"/>
              <a:gd name="T38" fmla="*/ 14 w 14"/>
              <a:gd name="T39" fmla="*/ 65 h 129"/>
              <a:gd name="T40" fmla="*/ 7 w 14"/>
              <a:gd name="T41" fmla="*/ 58 h 129"/>
              <a:gd name="T42" fmla="*/ 7 w 14"/>
              <a:gd name="T43" fmla="*/ 58 h 129"/>
              <a:gd name="T44" fmla="*/ 0 w 14"/>
              <a:gd name="T45" fmla="*/ 65 h 129"/>
              <a:gd name="T46" fmla="*/ 7 w 14"/>
              <a:gd name="T47" fmla="*/ 72 h 129"/>
              <a:gd name="T48" fmla="*/ 7 w 14"/>
              <a:gd name="T49" fmla="*/ 43 h 129"/>
              <a:gd name="T50" fmla="*/ 7 w 14"/>
              <a:gd name="T51" fmla="*/ 43 h 129"/>
              <a:gd name="T52" fmla="*/ 14 w 14"/>
              <a:gd name="T53" fmla="*/ 36 h 129"/>
              <a:gd name="T54" fmla="*/ 14 w 14"/>
              <a:gd name="T55" fmla="*/ 36 h 129"/>
              <a:gd name="T56" fmla="*/ 7 w 14"/>
              <a:gd name="T57" fmla="*/ 29 h 129"/>
              <a:gd name="T58" fmla="*/ 7 w 14"/>
              <a:gd name="T59" fmla="*/ 29 h 129"/>
              <a:gd name="T60" fmla="*/ 0 w 14"/>
              <a:gd name="T61" fmla="*/ 36 h 129"/>
              <a:gd name="T62" fmla="*/ 7 w 14"/>
              <a:gd name="T63" fmla="*/ 43 h 129"/>
              <a:gd name="T64" fmla="*/ 12 w 14"/>
              <a:gd name="T65" fmla="*/ 13 h 129"/>
              <a:gd name="T66" fmla="*/ 14 w 14"/>
              <a:gd name="T67" fmla="*/ 8 h 129"/>
              <a:gd name="T68" fmla="*/ 12 w 14"/>
              <a:gd name="T69" fmla="*/ 3 h 129"/>
              <a:gd name="T70" fmla="*/ 2 w 14"/>
              <a:gd name="T71" fmla="*/ 3 h 129"/>
              <a:gd name="T72" fmla="*/ 0 w 14"/>
              <a:gd name="T73" fmla="*/ 8 h 129"/>
              <a:gd name="T74" fmla="*/ 2 w 14"/>
              <a:gd name="T75" fmla="*/ 13 h 129"/>
              <a:gd name="T76" fmla="*/ 7 w 14"/>
              <a:gd name="T77" fmla="*/ 15 h 129"/>
              <a:gd name="T78" fmla="*/ 12 w 14"/>
              <a:gd name="T79" fmla="*/ 1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" h="129">
                <a:moveTo>
                  <a:pt x="7" y="129"/>
                </a:moveTo>
                <a:cubicBezTo>
                  <a:pt x="5" y="129"/>
                  <a:pt x="4" y="128"/>
                  <a:pt x="2" y="127"/>
                </a:cubicBezTo>
                <a:cubicBezTo>
                  <a:pt x="1" y="125"/>
                  <a:pt x="0" y="123"/>
                  <a:pt x="0" y="122"/>
                </a:cubicBezTo>
                <a:cubicBezTo>
                  <a:pt x="0" y="120"/>
                  <a:pt x="1" y="118"/>
                  <a:pt x="2" y="117"/>
                </a:cubicBezTo>
                <a:cubicBezTo>
                  <a:pt x="5" y="114"/>
                  <a:pt x="10" y="114"/>
                  <a:pt x="12" y="117"/>
                </a:cubicBezTo>
                <a:cubicBezTo>
                  <a:pt x="14" y="118"/>
                  <a:pt x="14" y="120"/>
                  <a:pt x="14" y="122"/>
                </a:cubicBezTo>
                <a:cubicBezTo>
                  <a:pt x="14" y="123"/>
                  <a:pt x="14" y="125"/>
                  <a:pt x="12" y="127"/>
                </a:cubicBezTo>
                <a:cubicBezTo>
                  <a:pt x="11" y="128"/>
                  <a:pt x="9" y="129"/>
                  <a:pt x="7" y="129"/>
                </a:cubicBezTo>
                <a:close/>
                <a:moveTo>
                  <a:pt x="7" y="100"/>
                </a:moveTo>
                <a:cubicBezTo>
                  <a:pt x="7" y="100"/>
                  <a:pt x="7" y="100"/>
                  <a:pt x="7" y="100"/>
                </a:cubicBezTo>
                <a:cubicBezTo>
                  <a:pt x="11" y="100"/>
                  <a:pt x="14" y="97"/>
                  <a:pt x="14" y="93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89"/>
                  <a:pt x="11" y="86"/>
                  <a:pt x="7" y="86"/>
                </a:cubicBezTo>
                <a:cubicBezTo>
                  <a:pt x="7" y="86"/>
                  <a:pt x="7" y="86"/>
                  <a:pt x="7" y="86"/>
                </a:cubicBezTo>
                <a:cubicBezTo>
                  <a:pt x="3" y="86"/>
                  <a:pt x="0" y="89"/>
                  <a:pt x="0" y="93"/>
                </a:cubicBezTo>
                <a:cubicBezTo>
                  <a:pt x="0" y="97"/>
                  <a:pt x="3" y="100"/>
                  <a:pt x="7" y="100"/>
                </a:cubicBezTo>
                <a:close/>
                <a:moveTo>
                  <a:pt x="7" y="72"/>
                </a:moveTo>
                <a:cubicBezTo>
                  <a:pt x="7" y="72"/>
                  <a:pt x="7" y="72"/>
                  <a:pt x="7" y="72"/>
                </a:cubicBezTo>
                <a:cubicBezTo>
                  <a:pt x="11" y="72"/>
                  <a:pt x="14" y="69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1"/>
                  <a:pt x="11" y="58"/>
                  <a:pt x="7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61"/>
                  <a:pt x="0" y="65"/>
                </a:cubicBezTo>
                <a:cubicBezTo>
                  <a:pt x="0" y="69"/>
                  <a:pt x="3" y="72"/>
                  <a:pt x="7" y="72"/>
                </a:cubicBezTo>
                <a:close/>
                <a:moveTo>
                  <a:pt x="7" y="43"/>
                </a:moveTo>
                <a:cubicBezTo>
                  <a:pt x="7" y="43"/>
                  <a:pt x="7" y="43"/>
                  <a:pt x="7" y="43"/>
                </a:cubicBezTo>
                <a:cubicBezTo>
                  <a:pt x="11" y="43"/>
                  <a:pt x="14" y="40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2"/>
                  <a:pt x="11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3" y="29"/>
                  <a:pt x="0" y="32"/>
                  <a:pt x="0" y="36"/>
                </a:cubicBezTo>
                <a:cubicBezTo>
                  <a:pt x="0" y="40"/>
                  <a:pt x="3" y="43"/>
                  <a:pt x="7" y="43"/>
                </a:cubicBezTo>
                <a:close/>
                <a:moveTo>
                  <a:pt x="12" y="13"/>
                </a:moveTo>
                <a:cubicBezTo>
                  <a:pt x="14" y="11"/>
                  <a:pt x="14" y="10"/>
                  <a:pt x="14" y="8"/>
                </a:cubicBezTo>
                <a:cubicBezTo>
                  <a:pt x="14" y="6"/>
                  <a:pt x="14" y="4"/>
                  <a:pt x="12" y="3"/>
                </a:cubicBezTo>
                <a:cubicBezTo>
                  <a:pt x="10" y="0"/>
                  <a:pt x="5" y="0"/>
                  <a:pt x="2" y="3"/>
                </a:cubicBezTo>
                <a:cubicBezTo>
                  <a:pt x="1" y="4"/>
                  <a:pt x="0" y="6"/>
                  <a:pt x="0" y="8"/>
                </a:cubicBezTo>
                <a:cubicBezTo>
                  <a:pt x="0" y="10"/>
                  <a:pt x="1" y="11"/>
                  <a:pt x="2" y="13"/>
                </a:cubicBezTo>
                <a:cubicBezTo>
                  <a:pt x="4" y="14"/>
                  <a:pt x="5" y="15"/>
                  <a:pt x="7" y="15"/>
                </a:cubicBezTo>
                <a:cubicBezTo>
                  <a:pt x="9" y="15"/>
                  <a:pt x="11" y="14"/>
                  <a:pt x="12" y="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/>
          </a:p>
        </p:txBody>
      </p:sp>
      <p:sp>
        <p:nvSpPr>
          <p:cNvPr id="51" name="Freeform 30">
            <a:extLst>
              <a:ext uri="{FF2B5EF4-FFF2-40B4-BE49-F238E27FC236}">
                <a16:creationId xmlns:a16="http://schemas.microsoft.com/office/drawing/2014/main" id="{FBF6B443-9831-4D36-A2FF-45E0C7769BB9}"/>
              </a:ext>
            </a:extLst>
          </p:cNvPr>
          <p:cNvSpPr>
            <a:spLocks noEditPoints="1"/>
          </p:cNvSpPr>
          <p:nvPr/>
        </p:nvSpPr>
        <p:spPr bwMode="auto">
          <a:xfrm>
            <a:off x="7968863" y="3447289"/>
            <a:ext cx="53975" cy="492125"/>
          </a:xfrm>
          <a:custGeom>
            <a:avLst/>
            <a:gdLst>
              <a:gd name="T0" fmla="*/ 7 w 14"/>
              <a:gd name="T1" fmla="*/ 129 h 129"/>
              <a:gd name="T2" fmla="*/ 2 w 14"/>
              <a:gd name="T3" fmla="*/ 127 h 129"/>
              <a:gd name="T4" fmla="*/ 0 w 14"/>
              <a:gd name="T5" fmla="*/ 122 h 129"/>
              <a:gd name="T6" fmla="*/ 2 w 14"/>
              <a:gd name="T7" fmla="*/ 117 h 129"/>
              <a:gd name="T8" fmla="*/ 12 w 14"/>
              <a:gd name="T9" fmla="*/ 117 h 129"/>
              <a:gd name="T10" fmla="*/ 14 w 14"/>
              <a:gd name="T11" fmla="*/ 122 h 129"/>
              <a:gd name="T12" fmla="*/ 12 w 14"/>
              <a:gd name="T13" fmla="*/ 127 h 129"/>
              <a:gd name="T14" fmla="*/ 7 w 14"/>
              <a:gd name="T15" fmla="*/ 129 h 129"/>
              <a:gd name="T16" fmla="*/ 7 w 14"/>
              <a:gd name="T17" fmla="*/ 100 h 129"/>
              <a:gd name="T18" fmla="*/ 7 w 14"/>
              <a:gd name="T19" fmla="*/ 100 h 129"/>
              <a:gd name="T20" fmla="*/ 14 w 14"/>
              <a:gd name="T21" fmla="*/ 93 h 129"/>
              <a:gd name="T22" fmla="*/ 14 w 14"/>
              <a:gd name="T23" fmla="*/ 93 h 129"/>
              <a:gd name="T24" fmla="*/ 7 w 14"/>
              <a:gd name="T25" fmla="*/ 86 h 129"/>
              <a:gd name="T26" fmla="*/ 7 w 14"/>
              <a:gd name="T27" fmla="*/ 86 h 129"/>
              <a:gd name="T28" fmla="*/ 0 w 14"/>
              <a:gd name="T29" fmla="*/ 93 h 129"/>
              <a:gd name="T30" fmla="*/ 7 w 14"/>
              <a:gd name="T31" fmla="*/ 100 h 129"/>
              <a:gd name="T32" fmla="*/ 7 w 14"/>
              <a:gd name="T33" fmla="*/ 72 h 129"/>
              <a:gd name="T34" fmla="*/ 7 w 14"/>
              <a:gd name="T35" fmla="*/ 72 h 129"/>
              <a:gd name="T36" fmla="*/ 14 w 14"/>
              <a:gd name="T37" fmla="*/ 65 h 129"/>
              <a:gd name="T38" fmla="*/ 14 w 14"/>
              <a:gd name="T39" fmla="*/ 65 h 129"/>
              <a:gd name="T40" fmla="*/ 7 w 14"/>
              <a:gd name="T41" fmla="*/ 58 h 129"/>
              <a:gd name="T42" fmla="*/ 7 w 14"/>
              <a:gd name="T43" fmla="*/ 58 h 129"/>
              <a:gd name="T44" fmla="*/ 0 w 14"/>
              <a:gd name="T45" fmla="*/ 65 h 129"/>
              <a:gd name="T46" fmla="*/ 7 w 14"/>
              <a:gd name="T47" fmla="*/ 72 h 129"/>
              <a:gd name="T48" fmla="*/ 7 w 14"/>
              <a:gd name="T49" fmla="*/ 43 h 129"/>
              <a:gd name="T50" fmla="*/ 7 w 14"/>
              <a:gd name="T51" fmla="*/ 43 h 129"/>
              <a:gd name="T52" fmla="*/ 14 w 14"/>
              <a:gd name="T53" fmla="*/ 36 h 129"/>
              <a:gd name="T54" fmla="*/ 14 w 14"/>
              <a:gd name="T55" fmla="*/ 36 h 129"/>
              <a:gd name="T56" fmla="*/ 7 w 14"/>
              <a:gd name="T57" fmla="*/ 29 h 129"/>
              <a:gd name="T58" fmla="*/ 7 w 14"/>
              <a:gd name="T59" fmla="*/ 29 h 129"/>
              <a:gd name="T60" fmla="*/ 0 w 14"/>
              <a:gd name="T61" fmla="*/ 36 h 129"/>
              <a:gd name="T62" fmla="*/ 7 w 14"/>
              <a:gd name="T63" fmla="*/ 43 h 129"/>
              <a:gd name="T64" fmla="*/ 12 w 14"/>
              <a:gd name="T65" fmla="*/ 13 h 129"/>
              <a:gd name="T66" fmla="*/ 14 w 14"/>
              <a:gd name="T67" fmla="*/ 8 h 129"/>
              <a:gd name="T68" fmla="*/ 12 w 14"/>
              <a:gd name="T69" fmla="*/ 3 h 129"/>
              <a:gd name="T70" fmla="*/ 2 w 14"/>
              <a:gd name="T71" fmla="*/ 3 h 129"/>
              <a:gd name="T72" fmla="*/ 0 w 14"/>
              <a:gd name="T73" fmla="*/ 8 h 129"/>
              <a:gd name="T74" fmla="*/ 2 w 14"/>
              <a:gd name="T75" fmla="*/ 13 h 129"/>
              <a:gd name="T76" fmla="*/ 7 w 14"/>
              <a:gd name="T77" fmla="*/ 15 h 129"/>
              <a:gd name="T78" fmla="*/ 12 w 14"/>
              <a:gd name="T79" fmla="*/ 1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" h="129">
                <a:moveTo>
                  <a:pt x="7" y="129"/>
                </a:moveTo>
                <a:cubicBezTo>
                  <a:pt x="5" y="129"/>
                  <a:pt x="3" y="128"/>
                  <a:pt x="2" y="127"/>
                </a:cubicBezTo>
                <a:cubicBezTo>
                  <a:pt x="0" y="125"/>
                  <a:pt x="0" y="123"/>
                  <a:pt x="0" y="122"/>
                </a:cubicBezTo>
                <a:cubicBezTo>
                  <a:pt x="0" y="120"/>
                  <a:pt x="0" y="118"/>
                  <a:pt x="2" y="117"/>
                </a:cubicBezTo>
                <a:cubicBezTo>
                  <a:pt x="4" y="114"/>
                  <a:pt x="9" y="114"/>
                  <a:pt x="12" y="117"/>
                </a:cubicBezTo>
                <a:cubicBezTo>
                  <a:pt x="13" y="118"/>
                  <a:pt x="14" y="120"/>
                  <a:pt x="14" y="122"/>
                </a:cubicBezTo>
                <a:cubicBezTo>
                  <a:pt x="14" y="123"/>
                  <a:pt x="13" y="125"/>
                  <a:pt x="12" y="127"/>
                </a:cubicBezTo>
                <a:cubicBezTo>
                  <a:pt x="10" y="128"/>
                  <a:pt x="9" y="129"/>
                  <a:pt x="7" y="129"/>
                </a:cubicBezTo>
                <a:close/>
                <a:moveTo>
                  <a:pt x="7" y="100"/>
                </a:moveTo>
                <a:cubicBezTo>
                  <a:pt x="7" y="100"/>
                  <a:pt x="7" y="100"/>
                  <a:pt x="7" y="100"/>
                </a:cubicBezTo>
                <a:cubicBezTo>
                  <a:pt x="11" y="100"/>
                  <a:pt x="14" y="97"/>
                  <a:pt x="14" y="93"/>
                </a:cubicBezTo>
                <a:cubicBezTo>
                  <a:pt x="14" y="93"/>
                  <a:pt x="14" y="93"/>
                  <a:pt x="14" y="93"/>
                </a:cubicBezTo>
                <a:cubicBezTo>
                  <a:pt x="14" y="89"/>
                  <a:pt x="11" y="86"/>
                  <a:pt x="7" y="86"/>
                </a:cubicBezTo>
                <a:cubicBezTo>
                  <a:pt x="7" y="86"/>
                  <a:pt x="7" y="86"/>
                  <a:pt x="7" y="86"/>
                </a:cubicBezTo>
                <a:cubicBezTo>
                  <a:pt x="3" y="86"/>
                  <a:pt x="0" y="89"/>
                  <a:pt x="0" y="93"/>
                </a:cubicBezTo>
                <a:cubicBezTo>
                  <a:pt x="0" y="97"/>
                  <a:pt x="3" y="100"/>
                  <a:pt x="7" y="100"/>
                </a:cubicBezTo>
                <a:close/>
                <a:moveTo>
                  <a:pt x="7" y="72"/>
                </a:moveTo>
                <a:cubicBezTo>
                  <a:pt x="7" y="72"/>
                  <a:pt x="7" y="72"/>
                  <a:pt x="7" y="72"/>
                </a:cubicBezTo>
                <a:cubicBezTo>
                  <a:pt x="11" y="72"/>
                  <a:pt x="14" y="69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1"/>
                  <a:pt x="11" y="58"/>
                  <a:pt x="7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61"/>
                  <a:pt x="0" y="65"/>
                </a:cubicBezTo>
                <a:cubicBezTo>
                  <a:pt x="0" y="69"/>
                  <a:pt x="3" y="72"/>
                  <a:pt x="7" y="72"/>
                </a:cubicBezTo>
                <a:close/>
                <a:moveTo>
                  <a:pt x="7" y="43"/>
                </a:moveTo>
                <a:cubicBezTo>
                  <a:pt x="7" y="43"/>
                  <a:pt x="7" y="43"/>
                  <a:pt x="7" y="43"/>
                </a:cubicBezTo>
                <a:cubicBezTo>
                  <a:pt x="11" y="43"/>
                  <a:pt x="14" y="40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2"/>
                  <a:pt x="11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3" y="29"/>
                  <a:pt x="0" y="32"/>
                  <a:pt x="0" y="36"/>
                </a:cubicBezTo>
                <a:cubicBezTo>
                  <a:pt x="0" y="40"/>
                  <a:pt x="3" y="43"/>
                  <a:pt x="7" y="43"/>
                </a:cubicBezTo>
                <a:close/>
                <a:moveTo>
                  <a:pt x="12" y="13"/>
                </a:moveTo>
                <a:cubicBezTo>
                  <a:pt x="13" y="11"/>
                  <a:pt x="14" y="10"/>
                  <a:pt x="14" y="8"/>
                </a:cubicBezTo>
                <a:cubicBezTo>
                  <a:pt x="14" y="6"/>
                  <a:pt x="13" y="4"/>
                  <a:pt x="12" y="3"/>
                </a:cubicBezTo>
                <a:cubicBezTo>
                  <a:pt x="9" y="0"/>
                  <a:pt x="4" y="0"/>
                  <a:pt x="2" y="3"/>
                </a:cubicBezTo>
                <a:cubicBezTo>
                  <a:pt x="0" y="4"/>
                  <a:pt x="0" y="6"/>
                  <a:pt x="0" y="8"/>
                </a:cubicBezTo>
                <a:cubicBezTo>
                  <a:pt x="0" y="10"/>
                  <a:pt x="0" y="11"/>
                  <a:pt x="2" y="13"/>
                </a:cubicBezTo>
                <a:cubicBezTo>
                  <a:pt x="3" y="14"/>
                  <a:pt x="5" y="15"/>
                  <a:pt x="7" y="15"/>
                </a:cubicBezTo>
                <a:cubicBezTo>
                  <a:pt x="9" y="15"/>
                  <a:pt x="10" y="14"/>
                  <a:pt x="12" y="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/>
          </a:p>
        </p:txBody>
      </p:sp>
      <p:sp>
        <p:nvSpPr>
          <p:cNvPr id="52" name="Freeform 31">
            <a:extLst>
              <a:ext uri="{FF2B5EF4-FFF2-40B4-BE49-F238E27FC236}">
                <a16:creationId xmlns:a16="http://schemas.microsoft.com/office/drawing/2014/main" id="{1101A1A9-51EB-4A22-8D73-77F340F07625}"/>
              </a:ext>
            </a:extLst>
          </p:cNvPr>
          <p:cNvSpPr>
            <a:spLocks noEditPoints="1"/>
          </p:cNvSpPr>
          <p:nvPr/>
        </p:nvSpPr>
        <p:spPr bwMode="auto">
          <a:xfrm>
            <a:off x="1059524" y="3204402"/>
            <a:ext cx="1470025" cy="57150"/>
          </a:xfrm>
          <a:custGeom>
            <a:avLst/>
            <a:gdLst>
              <a:gd name="T0" fmla="*/ 2 w 386"/>
              <a:gd name="T1" fmla="*/ 13 h 15"/>
              <a:gd name="T2" fmla="*/ 2 w 386"/>
              <a:gd name="T3" fmla="*/ 3 h 15"/>
              <a:gd name="T4" fmla="*/ 14 w 386"/>
              <a:gd name="T5" fmla="*/ 8 h 15"/>
              <a:gd name="T6" fmla="*/ 7 w 386"/>
              <a:gd name="T7" fmla="*/ 15 h 15"/>
              <a:gd name="T8" fmla="*/ 348 w 386"/>
              <a:gd name="T9" fmla="*/ 15 h 15"/>
              <a:gd name="T10" fmla="*/ 355 w 386"/>
              <a:gd name="T11" fmla="*/ 8 h 15"/>
              <a:gd name="T12" fmla="*/ 348 w 386"/>
              <a:gd name="T13" fmla="*/ 1 h 15"/>
              <a:gd name="T14" fmla="*/ 348 w 386"/>
              <a:gd name="T15" fmla="*/ 15 h 15"/>
              <a:gd name="T16" fmla="*/ 317 w 386"/>
              <a:gd name="T17" fmla="*/ 15 h 15"/>
              <a:gd name="T18" fmla="*/ 324 w 386"/>
              <a:gd name="T19" fmla="*/ 8 h 15"/>
              <a:gd name="T20" fmla="*/ 317 w 386"/>
              <a:gd name="T21" fmla="*/ 1 h 15"/>
              <a:gd name="T22" fmla="*/ 317 w 386"/>
              <a:gd name="T23" fmla="*/ 15 h 15"/>
              <a:gd name="T24" fmla="*/ 286 w 386"/>
              <a:gd name="T25" fmla="*/ 15 h 15"/>
              <a:gd name="T26" fmla="*/ 293 w 386"/>
              <a:gd name="T27" fmla="*/ 8 h 15"/>
              <a:gd name="T28" fmla="*/ 286 w 386"/>
              <a:gd name="T29" fmla="*/ 1 h 15"/>
              <a:gd name="T30" fmla="*/ 286 w 386"/>
              <a:gd name="T31" fmla="*/ 15 h 15"/>
              <a:gd name="T32" fmla="*/ 255 w 386"/>
              <a:gd name="T33" fmla="*/ 15 h 15"/>
              <a:gd name="T34" fmla="*/ 262 w 386"/>
              <a:gd name="T35" fmla="*/ 8 h 15"/>
              <a:gd name="T36" fmla="*/ 255 w 386"/>
              <a:gd name="T37" fmla="*/ 1 h 15"/>
              <a:gd name="T38" fmla="*/ 255 w 386"/>
              <a:gd name="T39" fmla="*/ 15 h 15"/>
              <a:gd name="T40" fmla="*/ 224 w 386"/>
              <a:gd name="T41" fmla="*/ 15 h 15"/>
              <a:gd name="T42" fmla="*/ 231 w 386"/>
              <a:gd name="T43" fmla="*/ 8 h 15"/>
              <a:gd name="T44" fmla="*/ 224 w 386"/>
              <a:gd name="T45" fmla="*/ 1 h 15"/>
              <a:gd name="T46" fmla="*/ 224 w 386"/>
              <a:gd name="T47" fmla="*/ 15 h 15"/>
              <a:gd name="T48" fmla="*/ 193 w 386"/>
              <a:gd name="T49" fmla="*/ 15 h 15"/>
              <a:gd name="T50" fmla="*/ 200 w 386"/>
              <a:gd name="T51" fmla="*/ 8 h 15"/>
              <a:gd name="T52" fmla="*/ 193 w 386"/>
              <a:gd name="T53" fmla="*/ 1 h 15"/>
              <a:gd name="T54" fmla="*/ 193 w 386"/>
              <a:gd name="T55" fmla="*/ 15 h 15"/>
              <a:gd name="T56" fmla="*/ 162 w 386"/>
              <a:gd name="T57" fmla="*/ 15 h 15"/>
              <a:gd name="T58" fmla="*/ 169 w 386"/>
              <a:gd name="T59" fmla="*/ 8 h 15"/>
              <a:gd name="T60" fmla="*/ 162 w 386"/>
              <a:gd name="T61" fmla="*/ 1 h 15"/>
              <a:gd name="T62" fmla="*/ 162 w 386"/>
              <a:gd name="T63" fmla="*/ 15 h 15"/>
              <a:gd name="T64" fmla="*/ 131 w 386"/>
              <a:gd name="T65" fmla="*/ 15 h 15"/>
              <a:gd name="T66" fmla="*/ 138 w 386"/>
              <a:gd name="T67" fmla="*/ 8 h 15"/>
              <a:gd name="T68" fmla="*/ 131 w 386"/>
              <a:gd name="T69" fmla="*/ 1 h 15"/>
              <a:gd name="T70" fmla="*/ 131 w 386"/>
              <a:gd name="T71" fmla="*/ 15 h 15"/>
              <a:gd name="T72" fmla="*/ 100 w 386"/>
              <a:gd name="T73" fmla="*/ 15 h 15"/>
              <a:gd name="T74" fmla="*/ 107 w 386"/>
              <a:gd name="T75" fmla="*/ 8 h 15"/>
              <a:gd name="T76" fmla="*/ 100 w 386"/>
              <a:gd name="T77" fmla="*/ 1 h 15"/>
              <a:gd name="T78" fmla="*/ 100 w 386"/>
              <a:gd name="T79" fmla="*/ 15 h 15"/>
              <a:gd name="T80" fmla="*/ 69 w 386"/>
              <a:gd name="T81" fmla="*/ 15 h 15"/>
              <a:gd name="T82" fmla="*/ 76 w 386"/>
              <a:gd name="T83" fmla="*/ 8 h 15"/>
              <a:gd name="T84" fmla="*/ 69 w 386"/>
              <a:gd name="T85" fmla="*/ 1 h 15"/>
              <a:gd name="T86" fmla="*/ 69 w 386"/>
              <a:gd name="T87" fmla="*/ 15 h 15"/>
              <a:gd name="T88" fmla="*/ 38 w 386"/>
              <a:gd name="T89" fmla="*/ 15 h 15"/>
              <a:gd name="T90" fmla="*/ 45 w 386"/>
              <a:gd name="T91" fmla="*/ 8 h 15"/>
              <a:gd name="T92" fmla="*/ 38 w 386"/>
              <a:gd name="T93" fmla="*/ 1 h 15"/>
              <a:gd name="T94" fmla="*/ 38 w 386"/>
              <a:gd name="T95" fmla="*/ 15 h 15"/>
              <a:gd name="T96" fmla="*/ 386 w 386"/>
              <a:gd name="T97" fmla="*/ 8 h 15"/>
              <a:gd name="T98" fmla="*/ 374 w 386"/>
              <a:gd name="T99" fmla="*/ 3 h 15"/>
              <a:gd name="T100" fmla="*/ 374 w 386"/>
              <a:gd name="T101" fmla="*/ 13 h 15"/>
              <a:gd name="T102" fmla="*/ 384 w 386"/>
              <a:gd name="T103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6" h="15">
                <a:moveTo>
                  <a:pt x="7" y="15"/>
                </a:moveTo>
                <a:cubicBezTo>
                  <a:pt x="5" y="15"/>
                  <a:pt x="3" y="14"/>
                  <a:pt x="2" y="13"/>
                </a:cubicBezTo>
                <a:cubicBezTo>
                  <a:pt x="1" y="12"/>
                  <a:pt x="0" y="10"/>
                  <a:pt x="0" y="8"/>
                </a:cubicBezTo>
                <a:cubicBezTo>
                  <a:pt x="0" y="6"/>
                  <a:pt x="1" y="4"/>
                  <a:pt x="2" y="3"/>
                </a:cubicBezTo>
                <a:cubicBezTo>
                  <a:pt x="4" y="0"/>
                  <a:pt x="9" y="0"/>
                  <a:pt x="12" y="3"/>
                </a:cubicBezTo>
                <a:cubicBezTo>
                  <a:pt x="13" y="4"/>
                  <a:pt x="14" y="6"/>
                  <a:pt x="14" y="8"/>
                </a:cubicBezTo>
                <a:cubicBezTo>
                  <a:pt x="14" y="10"/>
                  <a:pt x="13" y="12"/>
                  <a:pt x="12" y="13"/>
                </a:cubicBezTo>
                <a:cubicBezTo>
                  <a:pt x="10" y="14"/>
                  <a:pt x="9" y="15"/>
                  <a:pt x="7" y="15"/>
                </a:cubicBezTo>
                <a:close/>
                <a:moveTo>
                  <a:pt x="348" y="15"/>
                </a:moveTo>
                <a:cubicBezTo>
                  <a:pt x="348" y="15"/>
                  <a:pt x="348" y="15"/>
                  <a:pt x="348" y="15"/>
                </a:cubicBezTo>
                <a:cubicBezTo>
                  <a:pt x="352" y="15"/>
                  <a:pt x="355" y="12"/>
                  <a:pt x="355" y="8"/>
                </a:cubicBezTo>
                <a:cubicBezTo>
                  <a:pt x="355" y="8"/>
                  <a:pt x="355" y="8"/>
                  <a:pt x="355" y="8"/>
                </a:cubicBezTo>
                <a:cubicBezTo>
                  <a:pt x="355" y="4"/>
                  <a:pt x="352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4" y="1"/>
                  <a:pt x="341" y="4"/>
                  <a:pt x="341" y="8"/>
                </a:cubicBezTo>
                <a:cubicBezTo>
                  <a:pt x="341" y="12"/>
                  <a:pt x="344" y="15"/>
                  <a:pt x="348" y="15"/>
                </a:cubicBezTo>
                <a:close/>
                <a:moveTo>
                  <a:pt x="317" y="15"/>
                </a:moveTo>
                <a:cubicBezTo>
                  <a:pt x="317" y="15"/>
                  <a:pt x="317" y="15"/>
                  <a:pt x="317" y="15"/>
                </a:cubicBezTo>
                <a:cubicBezTo>
                  <a:pt x="321" y="15"/>
                  <a:pt x="324" y="12"/>
                  <a:pt x="324" y="8"/>
                </a:cubicBezTo>
                <a:cubicBezTo>
                  <a:pt x="324" y="8"/>
                  <a:pt x="324" y="8"/>
                  <a:pt x="324" y="8"/>
                </a:cubicBezTo>
                <a:cubicBezTo>
                  <a:pt x="324" y="4"/>
                  <a:pt x="321" y="1"/>
                  <a:pt x="317" y="1"/>
                </a:cubicBezTo>
                <a:cubicBezTo>
                  <a:pt x="317" y="1"/>
                  <a:pt x="317" y="1"/>
                  <a:pt x="317" y="1"/>
                </a:cubicBezTo>
                <a:cubicBezTo>
                  <a:pt x="313" y="1"/>
                  <a:pt x="310" y="4"/>
                  <a:pt x="310" y="8"/>
                </a:cubicBezTo>
                <a:cubicBezTo>
                  <a:pt x="310" y="12"/>
                  <a:pt x="313" y="15"/>
                  <a:pt x="317" y="15"/>
                </a:cubicBezTo>
                <a:close/>
                <a:moveTo>
                  <a:pt x="286" y="15"/>
                </a:moveTo>
                <a:cubicBezTo>
                  <a:pt x="286" y="15"/>
                  <a:pt x="286" y="15"/>
                  <a:pt x="286" y="15"/>
                </a:cubicBezTo>
                <a:cubicBezTo>
                  <a:pt x="290" y="15"/>
                  <a:pt x="293" y="12"/>
                  <a:pt x="293" y="8"/>
                </a:cubicBezTo>
                <a:cubicBezTo>
                  <a:pt x="293" y="8"/>
                  <a:pt x="293" y="8"/>
                  <a:pt x="293" y="8"/>
                </a:cubicBezTo>
                <a:cubicBezTo>
                  <a:pt x="293" y="4"/>
                  <a:pt x="290" y="1"/>
                  <a:pt x="286" y="1"/>
                </a:cubicBezTo>
                <a:cubicBezTo>
                  <a:pt x="286" y="1"/>
                  <a:pt x="286" y="1"/>
                  <a:pt x="286" y="1"/>
                </a:cubicBezTo>
                <a:cubicBezTo>
                  <a:pt x="282" y="1"/>
                  <a:pt x="279" y="4"/>
                  <a:pt x="279" y="8"/>
                </a:cubicBezTo>
                <a:cubicBezTo>
                  <a:pt x="279" y="12"/>
                  <a:pt x="282" y="15"/>
                  <a:pt x="286" y="15"/>
                </a:cubicBezTo>
                <a:close/>
                <a:moveTo>
                  <a:pt x="255" y="15"/>
                </a:moveTo>
                <a:cubicBezTo>
                  <a:pt x="255" y="15"/>
                  <a:pt x="255" y="15"/>
                  <a:pt x="255" y="15"/>
                </a:cubicBezTo>
                <a:cubicBezTo>
                  <a:pt x="259" y="15"/>
                  <a:pt x="262" y="12"/>
                  <a:pt x="262" y="8"/>
                </a:cubicBezTo>
                <a:cubicBezTo>
                  <a:pt x="262" y="8"/>
                  <a:pt x="262" y="8"/>
                  <a:pt x="262" y="8"/>
                </a:cubicBezTo>
                <a:cubicBezTo>
                  <a:pt x="262" y="4"/>
                  <a:pt x="259" y="1"/>
                  <a:pt x="255" y="1"/>
                </a:cubicBezTo>
                <a:cubicBezTo>
                  <a:pt x="255" y="1"/>
                  <a:pt x="255" y="1"/>
                  <a:pt x="255" y="1"/>
                </a:cubicBezTo>
                <a:cubicBezTo>
                  <a:pt x="251" y="1"/>
                  <a:pt x="248" y="4"/>
                  <a:pt x="248" y="8"/>
                </a:cubicBezTo>
                <a:cubicBezTo>
                  <a:pt x="248" y="12"/>
                  <a:pt x="251" y="15"/>
                  <a:pt x="255" y="15"/>
                </a:cubicBezTo>
                <a:close/>
                <a:moveTo>
                  <a:pt x="224" y="15"/>
                </a:moveTo>
                <a:cubicBezTo>
                  <a:pt x="224" y="15"/>
                  <a:pt x="224" y="15"/>
                  <a:pt x="224" y="15"/>
                </a:cubicBezTo>
                <a:cubicBezTo>
                  <a:pt x="228" y="15"/>
                  <a:pt x="231" y="12"/>
                  <a:pt x="231" y="8"/>
                </a:cubicBezTo>
                <a:cubicBezTo>
                  <a:pt x="231" y="8"/>
                  <a:pt x="231" y="8"/>
                  <a:pt x="231" y="8"/>
                </a:cubicBezTo>
                <a:cubicBezTo>
                  <a:pt x="231" y="4"/>
                  <a:pt x="228" y="1"/>
                  <a:pt x="224" y="1"/>
                </a:cubicBezTo>
                <a:cubicBezTo>
                  <a:pt x="224" y="1"/>
                  <a:pt x="224" y="1"/>
                  <a:pt x="224" y="1"/>
                </a:cubicBezTo>
                <a:cubicBezTo>
                  <a:pt x="220" y="1"/>
                  <a:pt x="217" y="4"/>
                  <a:pt x="217" y="8"/>
                </a:cubicBezTo>
                <a:cubicBezTo>
                  <a:pt x="217" y="12"/>
                  <a:pt x="220" y="15"/>
                  <a:pt x="224" y="15"/>
                </a:cubicBezTo>
                <a:close/>
                <a:moveTo>
                  <a:pt x="193" y="15"/>
                </a:moveTo>
                <a:cubicBezTo>
                  <a:pt x="193" y="15"/>
                  <a:pt x="193" y="15"/>
                  <a:pt x="193" y="15"/>
                </a:cubicBezTo>
                <a:cubicBezTo>
                  <a:pt x="197" y="15"/>
                  <a:pt x="200" y="12"/>
                  <a:pt x="200" y="8"/>
                </a:cubicBezTo>
                <a:cubicBezTo>
                  <a:pt x="200" y="8"/>
                  <a:pt x="200" y="8"/>
                  <a:pt x="200" y="8"/>
                </a:cubicBezTo>
                <a:cubicBezTo>
                  <a:pt x="200" y="4"/>
                  <a:pt x="197" y="1"/>
                  <a:pt x="193" y="1"/>
                </a:cubicBezTo>
                <a:cubicBezTo>
                  <a:pt x="193" y="1"/>
                  <a:pt x="193" y="1"/>
                  <a:pt x="193" y="1"/>
                </a:cubicBezTo>
                <a:cubicBezTo>
                  <a:pt x="189" y="1"/>
                  <a:pt x="186" y="4"/>
                  <a:pt x="186" y="8"/>
                </a:cubicBezTo>
                <a:cubicBezTo>
                  <a:pt x="186" y="12"/>
                  <a:pt x="189" y="15"/>
                  <a:pt x="193" y="15"/>
                </a:cubicBezTo>
                <a:close/>
                <a:moveTo>
                  <a:pt x="162" y="15"/>
                </a:moveTo>
                <a:cubicBezTo>
                  <a:pt x="162" y="15"/>
                  <a:pt x="162" y="15"/>
                  <a:pt x="162" y="15"/>
                </a:cubicBezTo>
                <a:cubicBezTo>
                  <a:pt x="166" y="15"/>
                  <a:pt x="169" y="12"/>
                  <a:pt x="169" y="8"/>
                </a:cubicBezTo>
                <a:cubicBezTo>
                  <a:pt x="169" y="8"/>
                  <a:pt x="169" y="8"/>
                  <a:pt x="169" y="8"/>
                </a:cubicBezTo>
                <a:cubicBezTo>
                  <a:pt x="169" y="4"/>
                  <a:pt x="166" y="1"/>
                  <a:pt x="162" y="1"/>
                </a:cubicBezTo>
                <a:cubicBezTo>
                  <a:pt x="162" y="1"/>
                  <a:pt x="162" y="1"/>
                  <a:pt x="162" y="1"/>
                </a:cubicBezTo>
                <a:cubicBezTo>
                  <a:pt x="158" y="1"/>
                  <a:pt x="155" y="4"/>
                  <a:pt x="155" y="8"/>
                </a:cubicBezTo>
                <a:cubicBezTo>
                  <a:pt x="155" y="12"/>
                  <a:pt x="158" y="15"/>
                  <a:pt x="162" y="15"/>
                </a:cubicBezTo>
                <a:close/>
                <a:moveTo>
                  <a:pt x="131" y="15"/>
                </a:moveTo>
                <a:cubicBezTo>
                  <a:pt x="131" y="15"/>
                  <a:pt x="131" y="15"/>
                  <a:pt x="131" y="15"/>
                </a:cubicBezTo>
                <a:cubicBezTo>
                  <a:pt x="135" y="15"/>
                  <a:pt x="138" y="12"/>
                  <a:pt x="138" y="8"/>
                </a:cubicBezTo>
                <a:cubicBezTo>
                  <a:pt x="138" y="8"/>
                  <a:pt x="138" y="8"/>
                  <a:pt x="138" y="8"/>
                </a:cubicBezTo>
                <a:cubicBezTo>
                  <a:pt x="138" y="4"/>
                  <a:pt x="135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27" y="1"/>
                  <a:pt x="124" y="4"/>
                  <a:pt x="124" y="8"/>
                </a:cubicBezTo>
                <a:cubicBezTo>
                  <a:pt x="124" y="12"/>
                  <a:pt x="127" y="15"/>
                  <a:pt x="131" y="15"/>
                </a:cubicBezTo>
                <a:close/>
                <a:moveTo>
                  <a:pt x="100" y="15"/>
                </a:moveTo>
                <a:cubicBezTo>
                  <a:pt x="100" y="15"/>
                  <a:pt x="100" y="15"/>
                  <a:pt x="100" y="15"/>
                </a:cubicBezTo>
                <a:cubicBezTo>
                  <a:pt x="104" y="15"/>
                  <a:pt x="107" y="12"/>
                  <a:pt x="107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07" y="4"/>
                  <a:pt x="104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96" y="1"/>
                  <a:pt x="93" y="4"/>
                  <a:pt x="93" y="8"/>
                </a:cubicBezTo>
                <a:cubicBezTo>
                  <a:pt x="93" y="12"/>
                  <a:pt x="96" y="15"/>
                  <a:pt x="100" y="15"/>
                </a:cubicBezTo>
                <a:close/>
                <a:moveTo>
                  <a:pt x="69" y="15"/>
                </a:moveTo>
                <a:cubicBezTo>
                  <a:pt x="69" y="15"/>
                  <a:pt x="69" y="15"/>
                  <a:pt x="69" y="15"/>
                </a:cubicBezTo>
                <a:cubicBezTo>
                  <a:pt x="73" y="15"/>
                  <a:pt x="76" y="12"/>
                  <a:pt x="76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"/>
                  <a:pt x="73" y="1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5" y="1"/>
                  <a:pt x="62" y="4"/>
                  <a:pt x="62" y="8"/>
                </a:cubicBezTo>
                <a:cubicBezTo>
                  <a:pt x="62" y="12"/>
                  <a:pt x="65" y="15"/>
                  <a:pt x="69" y="15"/>
                </a:cubicBezTo>
                <a:close/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42" y="15"/>
                  <a:pt x="45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4" y="1"/>
                  <a:pt x="31" y="4"/>
                  <a:pt x="31" y="8"/>
                </a:cubicBezTo>
                <a:cubicBezTo>
                  <a:pt x="31" y="12"/>
                  <a:pt x="34" y="15"/>
                  <a:pt x="38" y="15"/>
                </a:cubicBezTo>
                <a:close/>
                <a:moveTo>
                  <a:pt x="384" y="13"/>
                </a:moveTo>
                <a:cubicBezTo>
                  <a:pt x="385" y="12"/>
                  <a:pt x="386" y="10"/>
                  <a:pt x="386" y="8"/>
                </a:cubicBezTo>
                <a:cubicBezTo>
                  <a:pt x="386" y="6"/>
                  <a:pt x="385" y="4"/>
                  <a:pt x="384" y="3"/>
                </a:cubicBezTo>
                <a:cubicBezTo>
                  <a:pt x="382" y="0"/>
                  <a:pt x="377" y="0"/>
                  <a:pt x="374" y="3"/>
                </a:cubicBezTo>
                <a:cubicBezTo>
                  <a:pt x="373" y="4"/>
                  <a:pt x="372" y="6"/>
                  <a:pt x="372" y="8"/>
                </a:cubicBezTo>
                <a:cubicBezTo>
                  <a:pt x="372" y="10"/>
                  <a:pt x="373" y="12"/>
                  <a:pt x="374" y="13"/>
                </a:cubicBezTo>
                <a:cubicBezTo>
                  <a:pt x="376" y="14"/>
                  <a:pt x="377" y="15"/>
                  <a:pt x="379" y="15"/>
                </a:cubicBezTo>
                <a:cubicBezTo>
                  <a:pt x="381" y="15"/>
                  <a:pt x="383" y="14"/>
                  <a:pt x="384" y="13"/>
                </a:cubicBezTo>
                <a:close/>
              </a:path>
            </a:pathLst>
          </a:custGeom>
          <a:solidFill>
            <a:srgbClr val="00985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/>
          </a:p>
        </p:txBody>
      </p:sp>
      <p:sp>
        <p:nvSpPr>
          <p:cNvPr id="53" name="Freeform 32">
            <a:extLst>
              <a:ext uri="{FF2B5EF4-FFF2-40B4-BE49-F238E27FC236}">
                <a16:creationId xmlns:a16="http://schemas.microsoft.com/office/drawing/2014/main" id="{2B34549D-3C86-4526-A7BB-7E23E397B760}"/>
              </a:ext>
            </a:extLst>
          </p:cNvPr>
          <p:cNvSpPr>
            <a:spLocks noEditPoints="1"/>
          </p:cNvSpPr>
          <p:nvPr/>
        </p:nvSpPr>
        <p:spPr bwMode="auto">
          <a:xfrm>
            <a:off x="2675256" y="3204402"/>
            <a:ext cx="1473200" cy="57150"/>
          </a:xfrm>
          <a:custGeom>
            <a:avLst/>
            <a:gdLst>
              <a:gd name="T0" fmla="*/ 1427519 w 387"/>
              <a:gd name="T1" fmla="*/ 49530 h 15"/>
              <a:gd name="T2" fmla="*/ 1427519 w 387"/>
              <a:gd name="T3" fmla="*/ 11430 h 15"/>
              <a:gd name="T4" fmla="*/ 1473200 w 387"/>
              <a:gd name="T5" fmla="*/ 30480 h 15"/>
              <a:gd name="T6" fmla="*/ 1446553 w 387"/>
              <a:gd name="T7" fmla="*/ 57150 h 15"/>
              <a:gd name="T8" fmla="*/ 1324738 w 387"/>
              <a:gd name="T9" fmla="*/ 57150 h 15"/>
              <a:gd name="T10" fmla="*/ 1351385 w 387"/>
              <a:gd name="T11" fmla="*/ 30480 h 15"/>
              <a:gd name="T12" fmla="*/ 1324738 w 387"/>
              <a:gd name="T13" fmla="*/ 3810 h 15"/>
              <a:gd name="T14" fmla="*/ 1324738 w 387"/>
              <a:gd name="T15" fmla="*/ 57150 h 15"/>
              <a:gd name="T16" fmla="*/ 1206730 w 387"/>
              <a:gd name="T17" fmla="*/ 57150 h 15"/>
              <a:gd name="T18" fmla="*/ 1233377 w 387"/>
              <a:gd name="T19" fmla="*/ 30480 h 15"/>
              <a:gd name="T20" fmla="*/ 1206730 w 387"/>
              <a:gd name="T21" fmla="*/ 3810 h 15"/>
              <a:gd name="T22" fmla="*/ 1206730 w 387"/>
              <a:gd name="T23" fmla="*/ 57150 h 15"/>
              <a:gd name="T24" fmla="*/ 1088721 w 387"/>
              <a:gd name="T25" fmla="*/ 57150 h 15"/>
              <a:gd name="T26" fmla="*/ 1115368 w 387"/>
              <a:gd name="T27" fmla="*/ 30480 h 15"/>
              <a:gd name="T28" fmla="*/ 1088721 w 387"/>
              <a:gd name="T29" fmla="*/ 3810 h 15"/>
              <a:gd name="T30" fmla="*/ 1088721 w 387"/>
              <a:gd name="T31" fmla="*/ 57150 h 15"/>
              <a:gd name="T32" fmla="*/ 970713 w 387"/>
              <a:gd name="T33" fmla="*/ 57150 h 15"/>
              <a:gd name="T34" fmla="*/ 997360 w 387"/>
              <a:gd name="T35" fmla="*/ 30480 h 15"/>
              <a:gd name="T36" fmla="*/ 970713 w 387"/>
              <a:gd name="T37" fmla="*/ 3810 h 15"/>
              <a:gd name="T38" fmla="*/ 970713 w 387"/>
              <a:gd name="T39" fmla="*/ 57150 h 15"/>
              <a:gd name="T40" fmla="*/ 852705 w 387"/>
              <a:gd name="T41" fmla="*/ 57150 h 15"/>
              <a:gd name="T42" fmla="*/ 879352 w 387"/>
              <a:gd name="T43" fmla="*/ 30480 h 15"/>
              <a:gd name="T44" fmla="*/ 852705 w 387"/>
              <a:gd name="T45" fmla="*/ 3810 h 15"/>
              <a:gd name="T46" fmla="*/ 852705 w 387"/>
              <a:gd name="T47" fmla="*/ 57150 h 15"/>
              <a:gd name="T48" fmla="*/ 734697 w 387"/>
              <a:gd name="T49" fmla="*/ 57150 h 15"/>
              <a:gd name="T50" fmla="*/ 761344 w 387"/>
              <a:gd name="T51" fmla="*/ 30480 h 15"/>
              <a:gd name="T52" fmla="*/ 734697 w 387"/>
              <a:gd name="T53" fmla="*/ 3810 h 15"/>
              <a:gd name="T54" fmla="*/ 734697 w 387"/>
              <a:gd name="T55" fmla="*/ 57150 h 15"/>
              <a:gd name="T56" fmla="*/ 616688 w 387"/>
              <a:gd name="T57" fmla="*/ 57150 h 15"/>
              <a:gd name="T58" fmla="*/ 643335 w 387"/>
              <a:gd name="T59" fmla="*/ 30480 h 15"/>
              <a:gd name="T60" fmla="*/ 616688 w 387"/>
              <a:gd name="T61" fmla="*/ 3810 h 15"/>
              <a:gd name="T62" fmla="*/ 616688 w 387"/>
              <a:gd name="T63" fmla="*/ 57150 h 15"/>
              <a:gd name="T64" fmla="*/ 498680 w 387"/>
              <a:gd name="T65" fmla="*/ 57150 h 15"/>
              <a:gd name="T66" fmla="*/ 525327 w 387"/>
              <a:gd name="T67" fmla="*/ 30480 h 15"/>
              <a:gd name="T68" fmla="*/ 498680 w 387"/>
              <a:gd name="T69" fmla="*/ 3810 h 15"/>
              <a:gd name="T70" fmla="*/ 498680 w 387"/>
              <a:gd name="T71" fmla="*/ 57150 h 15"/>
              <a:gd name="T72" fmla="*/ 380672 w 387"/>
              <a:gd name="T73" fmla="*/ 57150 h 15"/>
              <a:gd name="T74" fmla="*/ 407319 w 387"/>
              <a:gd name="T75" fmla="*/ 30480 h 15"/>
              <a:gd name="T76" fmla="*/ 380672 w 387"/>
              <a:gd name="T77" fmla="*/ 3810 h 15"/>
              <a:gd name="T78" fmla="*/ 380672 w 387"/>
              <a:gd name="T79" fmla="*/ 57150 h 15"/>
              <a:gd name="T80" fmla="*/ 262664 w 387"/>
              <a:gd name="T81" fmla="*/ 57150 h 15"/>
              <a:gd name="T82" fmla="*/ 289311 w 387"/>
              <a:gd name="T83" fmla="*/ 30480 h 15"/>
              <a:gd name="T84" fmla="*/ 262664 w 387"/>
              <a:gd name="T85" fmla="*/ 3810 h 15"/>
              <a:gd name="T86" fmla="*/ 262664 w 387"/>
              <a:gd name="T87" fmla="*/ 57150 h 15"/>
              <a:gd name="T88" fmla="*/ 144655 w 387"/>
              <a:gd name="T89" fmla="*/ 57150 h 15"/>
              <a:gd name="T90" fmla="*/ 171302 w 387"/>
              <a:gd name="T91" fmla="*/ 30480 h 15"/>
              <a:gd name="T92" fmla="*/ 144655 w 387"/>
              <a:gd name="T93" fmla="*/ 3810 h 15"/>
              <a:gd name="T94" fmla="*/ 144655 w 387"/>
              <a:gd name="T95" fmla="*/ 57150 h 15"/>
              <a:gd name="T96" fmla="*/ 53294 w 387"/>
              <a:gd name="T97" fmla="*/ 30480 h 15"/>
              <a:gd name="T98" fmla="*/ 7613 w 387"/>
              <a:gd name="T99" fmla="*/ 11430 h 15"/>
              <a:gd name="T100" fmla="*/ 7613 w 387"/>
              <a:gd name="T101" fmla="*/ 49530 h 15"/>
              <a:gd name="T102" fmla="*/ 45681 w 387"/>
              <a:gd name="T103" fmla="*/ 49530 h 1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87" h="15">
                <a:moveTo>
                  <a:pt x="380" y="15"/>
                </a:moveTo>
                <a:cubicBezTo>
                  <a:pt x="378" y="15"/>
                  <a:pt x="376" y="14"/>
                  <a:pt x="375" y="13"/>
                </a:cubicBezTo>
                <a:cubicBezTo>
                  <a:pt x="373" y="12"/>
                  <a:pt x="373" y="10"/>
                  <a:pt x="373" y="8"/>
                </a:cubicBezTo>
                <a:cubicBezTo>
                  <a:pt x="373" y="6"/>
                  <a:pt x="373" y="4"/>
                  <a:pt x="375" y="3"/>
                </a:cubicBezTo>
                <a:cubicBezTo>
                  <a:pt x="377" y="0"/>
                  <a:pt x="382" y="0"/>
                  <a:pt x="384" y="3"/>
                </a:cubicBezTo>
                <a:cubicBezTo>
                  <a:pt x="386" y="4"/>
                  <a:pt x="387" y="6"/>
                  <a:pt x="387" y="8"/>
                </a:cubicBezTo>
                <a:cubicBezTo>
                  <a:pt x="387" y="10"/>
                  <a:pt x="386" y="12"/>
                  <a:pt x="384" y="13"/>
                </a:cubicBezTo>
                <a:cubicBezTo>
                  <a:pt x="383" y="14"/>
                  <a:pt x="381" y="15"/>
                  <a:pt x="380" y="15"/>
                </a:cubicBezTo>
                <a:close/>
                <a:moveTo>
                  <a:pt x="348" y="15"/>
                </a:moveTo>
                <a:cubicBezTo>
                  <a:pt x="348" y="15"/>
                  <a:pt x="348" y="15"/>
                  <a:pt x="348" y="15"/>
                </a:cubicBezTo>
                <a:cubicBezTo>
                  <a:pt x="352" y="15"/>
                  <a:pt x="355" y="12"/>
                  <a:pt x="355" y="8"/>
                </a:cubicBezTo>
                <a:cubicBezTo>
                  <a:pt x="355" y="8"/>
                  <a:pt x="355" y="8"/>
                  <a:pt x="355" y="8"/>
                </a:cubicBezTo>
                <a:cubicBezTo>
                  <a:pt x="355" y="4"/>
                  <a:pt x="352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5" y="1"/>
                  <a:pt x="341" y="4"/>
                  <a:pt x="341" y="8"/>
                </a:cubicBezTo>
                <a:cubicBezTo>
                  <a:pt x="341" y="12"/>
                  <a:pt x="345" y="15"/>
                  <a:pt x="348" y="15"/>
                </a:cubicBezTo>
                <a:close/>
                <a:moveTo>
                  <a:pt x="317" y="15"/>
                </a:moveTo>
                <a:cubicBezTo>
                  <a:pt x="317" y="15"/>
                  <a:pt x="317" y="15"/>
                  <a:pt x="317" y="15"/>
                </a:cubicBezTo>
                <a:cubicBezTo>
                  <a:pt x="321" y="15"/>
                  <a:pt x="324" y="12"/>
                  <a:pt x="324" y="8"/>
                </a:cubicBezTo>
                <a:cubicBezTo>
                  <a:pt x="324" y="8"/>
                  <a:pt x="324" y="8"/>
                  <a:pt x="324" y="8"/>
                </a:cubicBezTo>
                <a:cubicBezTo>
                  <a:pt x="324" y="4"/>
                  <a:pt x="321" y="1"/>
                  <a:pt x="317" y="1"/>
                </a:cubicBezTo>
                <a:cubicBezTo>
                  <a:pt x="317" y="1"/>
                  <a:pt x="317" y="1"/>
                  <a:pt x="317" y="1"/>
                </a:cubicBezTo>
                <a:cubicBezTo>
                  <a:pt x="314" y="1"/>
                  <a:pt x="310" y="4"/>
                  <a:pt x="310" y="8"/>
                </a:cubicBezTo>
                <a:cubicBezTo>
                  <a:pt x="310" y="12"/>
                  <a:pt x="314" y="15"/>
                  <a:pt x="317" y="15"/>
                </a:cubicBezTo>
                <a:close/>
                <a:moveTo>
                  <a:pt x="286" y="15"/>
                </a:moveTo>
                <a:cubicBezTo>
                  <a:pt x="286" y="15"/>
                  <a:pt x="286" y="15"/>
                  <a:pt x="286" y="15"/>
                </a:cubicBezTo>
                <a:cubicBezTo>
                  <a:pt x="290" y="15"/>
                  <a:pt x="293" y="12"/>
                  <a:pt x="293" y="8"/>
                </a:cubicBezTo>
                <a:cubicBezTo>
                  <a:pt x="293" y="8"/>
                  <a:pt x="293" y="8"/>
                  <a:pt x="293" y="8"/>
                </a:cubicBezTo>
                <a:cubicBezTo>
                  <a:pt x="293" y="4"/>
                  <a:pt x="290" y="1"/>
                  <a:pt x="286" y="1"/>
                </a:cubicBezTo>
                <a:cubicBezTo>
                  <a:pt x="286" y="1"/>
                  <a:pt x="286" y="1"/>
                  <a:pt x="286" y="1"/>
                </a:cubicBezTo>
                <a:cubicBezTo>
                  <a:pt x="283" y="1"/>
                  <a:pt x="279" y="4"/>
                  <a:pt x="279" y="8"/>
                </a:cubicBezTo>
                <a:cubicBezTo>
                  <a:pt x="279" y="12"/>
                  <a:pt x="283" y="15"/>
                  <a:pt x="286" y="15"/>
                </a:cubicBezTo>
                <a:close/>
                <a:moveTo>
                  <a:pt x="255" y="15"/>
                </a:moveTo>
                <a:cubicBezTo>
                  <a:pt x="255" y="15"/>
                  <a:pt x="255" y="15"/>
                  <a:pt x="255" y="15"/>
                </a:cubicBezTo>
                <a:cubicBezTo>
                  <a:pt x="259" y="15"/>
                  <a:pt x="262" y="12"/>
                  <a:pt x="262" y="8"/>
                </a:cubicBezTo>
                <a:cubicBezTo>
                  <a:pt x="262" y="8"/>
                  <a:pt x="262" y="8"/>
                  <a:pt x="262" y="8"/>
                </a:cubicBezTo>
                <a:cubicBezTo>
                  <a:pt x="262" y="4"/>
                  <a:pt x="259" y="1"/>
                  <a:pt x="255" y="1"/>
                </a:cubicBezTo>
                <a:cubicBezTo>
                  <a:pt x="255" y="1"/>
                  <a:pt x="255" y="1"/>
                  <a:pt x="255" y="1"/>
                </a:cubicBezTo>
                <a:cubicBezTo>
                  <a:pt x="252" y="1"/>
                  <a:pt x="248" y="4"/>
                  <a:pt x="248" y="8"/>
                </a:cubicBezTo>
                <a:cubicBezTo>
                  <a:pt x="248" y="12"/>
                  <a:pt x="252" y="15"/>
                  <a:pt x="255" y="15"/>
                </a:cubicBezTo>
                <a:close/>
                <a:moveTo>
                  <a:pt x="224" y="15"/>
                </a:moveTo>
                <a:cubicBezTo>
                  <a:pt x="224" y="15"/>
                  <a:pt x="224" y="15"/>
                  <a:pt x="224" y="15"/>
                </a:cubicBezTo>
                <a:cubicBezTo>
                  <a:pt x="228" y="15"/>
                  <a:pt x="231" y="12"/>
                  <a:pt x="231" y="8"/>
                </a:cubicBezTo>
                <a:cubicBezTo>
                  <a:pt x="231" y="8"/>
                  <a:pt x="231" y="8"/>
                  <a:pt x="231" y="8"/>
                </a:cubicBezTo>
                <a:cubicBezTo>
                  <a:pt x="231" y="4"/>
                  <a:pt x="228" y="1"/>
                  <a:pt x="224" y="1"/>
                </a:cubicBezTo>
                <a:cubicBezTo>
                  <a:pt x="224" y="1"/>
                  <a:pt x="224" y="1"/>
                  <a:pt x="224" y="1"/>
                </a:cubicBezTo>
                <a:cubicBezTo>
                  <a:pt x="220" y="1"/>
                  <a:pt x="217" y="4"/>
                  <a:pt x="217" y="8"/>
                </a:cubicBezTo>
                <a:cubicBezTo>
                  <a:pt x="217" y="12"/>
                  <a:pt x="220" y="15"/>
                  <a:pt x="224" y="15"/>
                </a:cubicBezTo>
                <a:close/>
                <a:moveTo>
                  <a:pt x="193" y="15"/>
                </a:moveTo>
                <a:cubicBezTo>
                  <a:pt x="193" y="15"/>
                  <a:pt x="193" y="15"/>
                  <a:pt x="193" y="15"/>
                </a:cubicBezTo>
                <a:cubicBezTo>
                  <a:pt x="197" y="15"/>
                  <a:pt x="200" y="12"/>
                  <a:pt x="200" y="8"/>
                </a:cubicBezTo>
                <a:cubicBezTo>
                  <a:pt x="200" y="8"/>
                  <a:pt x="200" y="8"/>
                  <a:pt x="200" y="8"/>
                </a:cubicBezTo>
                <a:cubicBezTo>
                  <a:pt x="200" y="4"/>
                  <a:pt x="197" y="1"/>
                  <a:pt x="193" y="1"/>
                </a:cubicBezTo>
                <a:cubicBezTo>
                  <a:pt x="193" y="1"/>
                  <a:pt x="193" y="1"/>
                  <a:pt x="193" y="1"/>
                </a:cubicBezTo>
                <a:cubicBezTo>
                  <a:pt x="189" y="1"/>
                  <a:pt x="186" y="4"/>
                  <a:pt x="186" y="8"/>
                </a:cubicBezTo>
                <a:cubicBezTo>
                  <a:pt x="186" y="12"/>
                  <a:pt x="189" y="15"/>
                  <a:pt x="193" y="15"/>
                </a:cubicBezTo>
                <a:close/>
                <a:moveTo>
                  <a:pt x="162" y="15"/>
                </a:moveTo>
                <a:cubicBezTo>
                  <a:pt x="162" y="15"/>
                  <a:pt x="162" y="15"/>
                  <a:pt x="162" y="15"/>
                </a:cubicBezTo>
                <a:cubicBezTo>
                  <a:pt x="166" y="15"/>
                  <a:pt x="169" y="12"/>
                  <a:pt x="169" y="8"/>
                </a:cubicBezTo>
                <a:cubicBezTo>
                  <a:pt x="169" y="8"/>
                  <a:pt x="169" y="8"/>
                  <a:pt x="169" y="8"/>
                </a:cubicBezTo>
                <a:cubicBezTo>
                  <a:pt x="169" y="4"/>
                  <a:pt x="166" y="1"/>
                  <a:pt x="162" y="1"/>
                </a:cubicBezTo>
                <a:cubicBezTo>
                  <a:pt x="162" y="1"/>
                  <a:pt x="162" y="1"/>
                  <a:pt x="162" y="1"/>
                </a:cubicBezTo>
                <a:cubicBezTo>
                  <a:pt x="158" y="1"/>
                  <a:pt x="155" y="4"/>
                  <a:pt x="155" y="8"/>
                </a:cubicBezTo>
                <a:cubicBezTo>
                  <a:pt x="155" y="12"/>
                  <a:pt x="158" y="15"/>
                  <a:pt x="162" y="15"/>
                </a:cubicBezTo>
                <a:close/>
                <a:moveTo>
                  <a:pt x="131" y="15"/>
                </a:moveTo>
                <a:cubicBezTo>
                  <a:pt x="131" y="15"/>
                  <a:pt x="131" y="15"/>
                  <a:pt x="131" y="15"/>
                </a:cubicBezTo>
                <a:cubicBezTo>
                  <a:pt x="135" y="15"/>
                  <a:pt x="138" y="12"/>
                  <a:pt x="138" y="8"/>
                </a:cubicBezTo>
                <a:cubicBezTo>
                  <a:pt x="138" y="8"/>
                  <a:pt x="138" y="8"/>
                  <a:pt x="138" y="8"/>
                </a:cubicBezTo>
                <a:cubicBezTo>
                  <a:pt x="138" y="4"/>
                  <a:pt x="135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27" y="1"/>
                  <a:pt x="124" y="4"/>
                  <a:pt x="124" y="8"/>
                </a:cubicBezTo>
                <a:cubicBezTo>
                  <a:pt x="124" y="12"/>
                  <a:pt x="127" y="15"/>
                  <a:pt x="131" y="15"/>
                </a:cubicBezTo>
                <a:close/>
                <a:moveTo>
                  <a:pt x="100" y="15"/>
                </a:moveTo>
                <a:cubicBezTo>
                  <a:pt x="100" y="15"/>
                  <a:pt x="100" y="15"/>
                  <a:pt x="100" y="15"/>
                </a:cubicBezTo>
                <a:cubicBezTo>
                  <a:pt x="104" y="15"/>
                  <a:pt x="107" y="12"/>
                  <a:pt x="107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07" y="4"/>
                  <a:pt x="104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96" y="1"/>
                  <a:pt x="93" y="4"/>
                  <a:pt x="93" y="8"/>
                </a:cubicBezTo>
                <a:cubicBezTo>
                  <a:pt x="93" y="12"/>
                  <a:pt x="96" y="15"/>
                  <a:pt x="100" y="15"/>
                </a:cubicBezTo>
                <a:close/>
                <a:moveTo>
                  <a:pt x="69" y="15"/>
                </a:moveTo>
                <a:cubicBezTo>
                  <a:pt x="69" y="15"/>
                  <a:pt x="69" y="15"/>
                  <a:pt x="69" y="15"/>
                </a:cubicBezTo>
                <a:cubicBezTo>
                  <a:pt x="73" y="15"/>
                  <a:pt x="76" y="12"/>
                  <a:pt x="76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"/>
                  <a:pt x="73" y="1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5" y="1"/>
                  <a:pt x="62" y="4"/>
                  <a:pt x="62" y="8"/>
                </a:cubicBezTo>
                <a:cubicBezTo>
                  <a:pt x="62" y="12"/>
                  <a:pt x="65" y="15"/>
                  <a:pt x="69" y="15"/>
                </a:cubicBezTo>
                <a:close/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42" y="15"/>
                  <a:pt x="45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4" y="1"/>
                  <a:pt x="31" y="4"/>
                  <a:pt x="31" y="8"/>
                </a:cubicBezTo>
                <a:cubicBezTo>
                  <a:pt x="31" y="12"/>
                  <a:pt x="34" y="15"/>
                  <a:pt x="38" y="15"/>
                </a:cubicBezTo>
                <a:close/>
                <a:moveTo>
                  <a:pt x="12" y="13"/>
                </a:moveTo>
                <a:cubicBezTo>
                  <a:pt x="13" y="12"/>
                  <a:pt x="14" y="10"/>
                  <a:pt x="14" y="8"/>
                </a:cubicBezTo>
                <a:cubicBezTo>
                  <a:pt x="14" y="6"/>
                  <a:pt x="13" y="4"/>
                  <a:pt x="12" y="3"/>
                </a:cubicBezTo>
                <a:cubicBezTo>
                  <a:pt x="10" y="0"/>
                  <a:pt x="5" y="0"/>
                  <a:pt x="2" y="3"/>
                </a:cubicBezTo>
                <a:cubicBezTo>
                  <a:pt x="1" y="4"/>
                  <a:pt x="0" y="6"/>
                  <a:pt x="0" y="8"/>
                </a:cubicBezTo>
                <a:cubicBezTo>
                  <a:pt x="0" y="10"/>
                  <a:pt x="1" y="12"/>
                  <a:pt x="2" y="13"/>
                </a:cubicBezTo>
                <a:cubicBezTo>
                  <a:pt x="4" y="14"/>
                  <a:pt x="5" y="15"/>
                  <a:pt x="7" y="15"/>
                </a:cubicBezTo>
                <a:cubicBezTo>
                  <a:pt x="9" y="15"/>
                  <a:pt x="11" y="14"/>
                  <a:pt x="12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AO" sz="1400">
              <a:latin typeface="FoundryFormSans-Book" panose="02000500050000020004" pitchFamily="2" charset="0"/>
            </a:endParaRPr>
          </a:p>
        </p:txBody>
      </p:sp>
      <p:sp>
        <p:nvSpPr>
          <p:cNvPr id="54" name="Freeform 33">
            <a:extLst>
              <a:ext uri="{FF2B5EF4-FFF2-40B4-BE49-F238E27FC236}">
                <a16:creationId xmlns:a16="http://schemas.microsoft.com/office/drawing/2014/main" id="{AB8232B7-561D-467B-B30E-7131D3082E15}"/>
              </a:ext>
            </a:extLst>
          </p:cNvPr>
          <p:cNvSpPr>
            <a:spLocks noEditPoints="1"/>
          </p:cNvSpPr>
          <p:nvPr/>
        </p:nvSpPr>
        <p:spPr bwMode="auto">
          <a:xfrm>
            <a:off x="4504998" y="3204402"/>
            <a:ext cx="1473200" cy="57150"/>
          </a:xfrm>
          <a:custGeom>
            <a:avLst/>
            <a:gdLst>
              <a:gd name="T0" fmla="*/ 3 w 387"/>
              <a:gd name="T1" fmla="*/ 13 h 15"/>
              <a:gd name="T2" fmla="*/ 3 w 387"/>
              <a:gd name="T3" fmla="*/ 3 h 15"/>
              <a:gd name="T4" fmla="*/ 14 w 387"/>
              <a:gd name="T5" fmla="*/ 8 h 15"/>
              <a:gd name="T6" fmla="*/ 7 w 387"/>
              <a:gd name="T7" fmla="*/ 15 h 15"/>
              <a:gd name="T8" fmla="*/ 349 w 387"/>
              <a:gd name="T9" fmla="*/ 15 h 15"/>
              <a:gd name="T10" fmla="*/ 356 w 387"/>
              <a:gd name="T11" fmla="*/ 8 h 15"/>
              <a:gd name="T12" fmla="*/ 349 w 387"/>
              <a:gd name="T13" fmla="*/ 1 h 15"/>
              <a:gd name="T14" fmla="*/ 349 w 387"/>
              <a:gd name="T15" fmla="*/ 15 h 15"/>
              <a:gd name="T16" fmla="*/ 318 w 387"/>
              <a:gd name="T17" fmla="*/ 15 h 15"/>
              <a:gd name="T18" fmla="*/ 325 w 387"/>
              <a:gd name="T19" fmla="*/ 8 h 15"/>
              <a:gd name="T20" fmla="*/ 318 w 387"/>
              <a:gd name="T21" fmla="*/ 1 h 15"/>
              <a:gd name="T22" fmla="*/ 318 w 387"/>
              <a:gd name="T23" fmla="*/ 15 h 15"/>
              <a:gd name="T24" fmla="*/ 287 w 387"/>
              <a:gd name="T25" fmla="*/ 15 h 15"/>
              <a:gd name="T26" fmla="*/ 294 w 387"/>
              <a:gd name="T27" fmla="*/ 8 h 15"/>
              <a:gd name="T28" fmla="*/ 287 w 387"/>
              <a:gd name="T29" fmla="*/ 1 h 15"/>
              <a:gd name="T30" fmla="*/ 287 w 387"/>
              <a:gd name="T31" fmla="*/ 15 h 15"/>
              <a:gd name="T32" fmla="*/ 256 w 387"/>
              <a:gd name="T33" fmla="*/ 15 h 15"/>
              <a:gd name="T34" fmla="*/ 263 w 387"/>
              <a:gd name="T35" fmla="*/ 8 h 15"/>
              <a:gd name="T36" fmla="*/ 256 w 387"/>
              <a:gd name="T37" fmla="*/ 1 h 15"/>
              <a:gd name="T38" fmla="*/ 256 w 387"/>
              <a:gd name="T39" fmla="*/ 15 h 15"/>
              <a:gd name="T40" fmla="*/ 225 w 387"/>
              <a:gd name="T41" fmla="*/ 15 h 15"/>
              <a:gd name="T42" fmla="*/ 232 w 387"/>
              <a:gd name="T43" fmla="*/ 8 h 15"/>
              <a:gd name="T44" fmla="*/ 225 w 387"/>
              <a:gd name="T45" fmla="*/ 1 h 15"/>
              <a:gd name="T46" fmla="*/ 225 w 387"/>
              <a:gd name="T47" fmla="*/ 15 h 15"/>
              <a:gd name="T48" fmla="*/ 194 w 387"/>
              <a:gd name="T49" fmla="*/ 15 h 15"/>
              <a:gd name="T50" fmla="*/ 201 w 387"/>
              <a:gd name="T51" fmla="*/ 8 h 15"/>
              <a:gd name="T52" fmla="*/ 194 w 387"/>
              <a:gd name="T53" fmla="*/ 1 h 15"/>
              <a:gd name="T54" fmla="*/ 194 w 387"/>
              <a:gd name="T55" fmla="*/ 15 h 15"/>
              <a:gd name="T56" fmla="*/ 163 w 387"/>
              <a:gd name="T57" fmla="*/ 15 h 15"/>
              <a:gd name="T58" fmla="*/ 170 w 387"/>
              <a:gd name="T59" fmla="*/ 8 h 15"/>
              <a:gd name="T60" fmla="*/ 163 w 387"/>
              <a:gd name="T61" fmla="*/ 1 h 15"/>
              <a:gd name="T62" fmla="*/ 163 w 387"/>
              <a:gd name="T63" fmla="*/ 15 h 15"/>
              <a:gd name="T64" fmla="*/ 132 w 387"/>
              <a:gd name="T65" fmla="*/ 15 h 15"/>
              <a:gd name="T66" fmla="*/ 139 w 387"/>
              <a:gd name="T67" fmla="*/ 8 h 15"/>
              <a:gd name="T68" fmla="*/ 132 w 387"/>
              <a:gd name="T69" fmla="*/ 1 h 15"/>
              <a:gd name="T70" fmla="*/ 132 w 387"/>
              <a:gd name="T71" fmla="*/ 15 h 15"/>
              <a:gd name="T72" fmla="*/ 101 w 387"/>
              <a:gd name="T73" fmla="*/ 15 h 15"/>
              <a:gd name="T74" fmla="*/ 108 w 387"/>
              <a:gd name="T75" fmla="*/ 8 h 15"/>
              <a:gd name="T76" fmla="*/ 101 w 387"/>
              <a:gd name="T77" fmla="*/ 1 h 15"/>
              <a:gd name="T78" fmla="*/ 101 w 387"/>
              <a:gd name="T79" fmla="*/ 15 h 15"/>
              <a:gd name="T80" fmla="*/ 70 w 387"/>
              <a:gd name="T81" fmla="*/ 15 h 15"/>
              <a:gd name="T82" fmla="*/ 77 w 387"/>
              <a:gd name="T83" fmla="*/ 8 h 15"/>
              <a:gd name="T84" fmla="*/ 70 w 387"/>
              <a:gd name="T85" fmla="*/ 1 h 15"/>
              <a:gd name="T86" fmla="*/ 70 w 387"/>
              <a:gd name="T87" fmla="*/ 15 h 15"/>
              <a:gd name="T88" fmla="*/ 39 w 387"/>
              <a:gd name="T89" fmla="*/ 15 h 15"/>
              <a:gd name="T90" fmla="*/ 46 w 387"/>
              <a:gd name="T91" fmla="*/ 8 h 15"/>
              <a:gd name="T92" fmla="*/ 39 w 387"/>
              <a:gd name="T93" fmla="*/ 1 h 15"/>
              <a:gd name="T94" fmla="*/ 39 w 387"/>
              <a:gd name="T95" fmla="*/ 15 h 15"/>
              <a:gd name="T96" fmla="*/ 387 w 387"/>
              <a:gd name="T97" fmla="*/ 8 h 15"/>
              <a:gd name="T98" fmla="*/ 375 w 387"/>
              <a:gd name="T99" fmla="*/ 3 h 15"/>
              <a:gd name="T100" fmla="*/ 375 w 387"/>
              <a:gd name="T101" fmla="*/ 13 h 15"/>
              <a:gd name="T102" fmla="*/ 385 w 387"/>
              <a:gd name="T103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7" h="15">
                <a:moveTo>
                  <a:pt x="7" y="15"/>
                </a:moveTo>
                <a:cubicBezTo>
                  <a:pt x="6" y="15"/>
                  <a:pt x="4" y="14"/>
                  <a:pt x="3" y="13"/>
                </a:cubicBezTo>
                <a:cubicBezTo>
                  <a:pt x="1" y="12"/>
                  <a:pt x="0" y="10"/>
                  <a:pt x="0" y="8"/>
                </a:cubicBezTo>
                <a:cubicBezTo>
                  <a:pt x="0" y="6"/>
                  <a:pt x="1" y="4"/>
                  <a:pt x="3" y="3"/>
                </a:cubicBezTo>
                <a:cubicBezTo>
                  <a:pt x="5" y="0"/>
                  <a:pt x="10" y="0"/>
                  <a:pt x="12" y="3"/>
                </a:cubicBezTo>
                <a:cubicBezTo>
                  <a:pt x="14" y="4"/>
                  <a:pt x="14" y="6"/>
                  <a:pt x="14" y="8"/>
                </a:cubicBezTo>
                <a:cubicBezTo>
                  <a:pt x="14" y="10"/>
                  <a:pt x="14" y="12"/>
                  <a:pt x="12" y="13"/>
                </a:cubicBezTo>
                <a:cubicBezTo>
                  <a:pt x="11" y="14"/>
                  <a:pt x="9" y="15"/>
                  <a:pt x="7" y="15"/>
                </a:cubicBezTo>
                <a:close/>
                <a:moveTo>
                  <a:pt x="349" y="15"/>
                </a:moveTo>
                <a:cubicBezTo>
                  <a:pt x="349" y="15"/>
                  <a:pt x="349" y="15"/>
                  <a:pt x="349" y="15"/>
                </a:cubicBezTo>
                <a:cubicBezTo>
                  <a:pt x="353" y="15"/>
                  <a:pt x="356" y="12"/>
                  <a:pt x="356" y="8"/>
                </a:cubicBezTo>
                <a:cubicBezTo>
                  <a:pt x="356" y="8"/>
                  <a:pt x="356" y="8"/>
                  <a:pt x="356" y="8"/>
                </a:cubicBezTo>
                <a:cubicBezTo>
                  <a:pt x="356" y="4"/>
                  <a:pt x="353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5" y="1"/>
                  <a:pt x="342" y="4"/>
                  <a:pt x="342" y="8"/>
                </a:cubicBezTo>
                <a:cubicBezTo>
                  <a:pt x="342" y="12"/>
                  <a:pt x="345" y="15"/>
                  <a:pt x="349" y="15"/>
                </a:cubicBezTo>
                <a:close/>
                <a:moveTo>
                  <a:pt x="318" y="15"/>
                </a:moveTo>
                <a:cubicBezTo>
                  <a:pt x="318" y="15"/>
                  <a:pt x="318" y="15"/>
                  <a:pt x="318" y="15"/>
                </a:cubicBezTo>
                <a:cubicBezTo>
                  <a:pt x="322" y="15"/>
                  <a:pt x="325" y="12"/>
                  <a:pt x="325" y="8"/>
                </a:cubicBezTo>
                <a:cubicBezTo>
                  <a:pt x="325" y="8"/>
                  <a:pt x="325" y="8"/>
                  <a:pt x="325" y="8"/>
                </a:cubicBezTo>
                <a:cubicBezTo>
                  <a:pt x="325" y="4"/>
                  <a:pt x="322" y="1"/>
                  <a:pt x="318" y="1"/>
                </a:cubicBezTo>
                <a:cubicBezTo>
                  <a:pt x="318" y="1"/>
                  <a:pt x="318" y="1"/>
                  <a:pt x="318" y="1"/>
                </a:cubicBezTo>
                <a:cubicBezTo>
                  <a:pt x="314" y="1"/>
                  <a:pt x="311" y="4"/>
                  <a:pt x="311" y="8"/>
                </a:cubicBezTo>
                <a:cubicBezTo>
                  <a:pt x="311" y="12"/>
                  <a:pt x="314" y="15"/>
                  <a:pt x="318" y="15"/>
                </a:cubicBezTo>
                <a:close/>
                <a:moveTo>
                  <a:pt x="287" y="15"/>
                </a:moveTo>
                <a:cubicBezTo>
                  <a:pt x="287" y="15"/>
                  <a:pt x="287" y="15"/>
                  <a:pt x="287" y="15"/>
                </a:cubicBezTo>
                <a:cubicBezTo>
                  <a:pt x="291" y="15"/>
                  <a:pt x="294" y="12"/>
                  <a:pt x="294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4"/>
                  <a:pt x="291" y="1"/>
                  <a:pt x="287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3" y="1"/>
                  <a:pt x="280" y="4"/>
                  <a:pt x="280" y="8"/>
                </a:cubicBezTo>
                <a:cubicBezTo>
                  <a:pt x="280" y="12"/>
                  <a:pt x="283" y="15"/>
                  <a:pt x="287" y="15"/>
                </a:cubicBezTo>
                <a:close/>
                <a:moveTo>
                  <a:pt x="256" y="15"/>
                </a:moveTo>
                <a:cubicBezTo>
                  <a:pt x="256" y="15"/>
                  <a:pt x="256" y="15"/>
                  <a:pt x="256" y="15"/>
                </a:cubicBezTo>
                <a:cubicBezTo>
                  <a:pt x="260" y="15"/>
                  <a:pt x="263" y="12"/>
                  <a:pt x="263" y="8"/>
                </a:cubicBezTo>
                <a:cubicBezTo>
                  <a:pt x="263" y="8"/>
                  <a:pt x="263" y="8"/>
                  <a:pt x="263" y="8"/>
                </a:cubicBezTo>
                <a:cubicBezTo>
                  <a:pt x="263" y="4"/>
                  <a:pt x="260" y="1"/>
                  <a:pt x="256" y="1"/>
                </a:cubicBezTo>
                <a:cubicBezTo>
                  <a:pt x="256" y="1"/>
                  <a:pt x="256" y="1"/>
                  <a:pt x="256" y="1"/>
                </a:cubicBezTo>
                <a:cubicBezTo>
                  <a:pt x="252" y="1"/>
                  <a:pt x="249" y="4"/>
                  <a:pt x="249" y="8"/>
                </a:cubicBezTo>
                <a:cubicBezTo>
                  <a:pt x="249" y="12"/>
                  <a:pt x="252" y="15"/>
                  <a:pt x="256" y="15"/>
                </a:cubicBezTo>
                <a:close/>
                <a:moveTo>
                  <a:pt x="225" y="15"/>
                </a:moveTo>
                <a:cubicBezTo>
                  <a:pt x="225" y="15"/>
                  <a:pt x="225" y="15"/>
                  <a:pt x="225" y="15"/>
                </a:cubicBezTo>
                <a:cubicBezTo>
                  <a:pt x="229" y="15"/>
                  <a:pt x="232" y="12"/>
                  <a:pt x="232" y="8"/>
                </a:cubicBezTo>
                <a:cubicBezTo>
                  <a:pt x="232" y="8"/>
                  <a:pt x="232" y="8"/>
                  <a:pt x="232" y="8"/>
                </a:cubicBezTo>
                <a:cubicBezTo>
                  <a:pt x="232" y="4"/>
                  <a:pt x="229" y="1"/>
                  <a:pt x="225" y="1"/>
                </a:cubicBezTo>
                <a:cubicBezTo>
                  <a:pt x="225" y="1"/>
                  <a:pt x="225" y="1"/>
                  <a:pt x="225" y="1"/>
                </a:cubicBezTo>
                <a:cubicBezTo>
                  <a:pt x="221" y="1"/>
                  <a:pt x="218" y="4"/>
                  <a:pt x="218" y="8"/>
                </a:cubicBezTo>
                <a:cubicBezTo>
                  <a:pt x="218" y="12"/>
                  <a:pt x="221" y="15"/>
                  <a:pt x="225" y="15"/>
                </a:cubicBezTo>
                <a:close/>
                <a:moveTo>
                  <a:pt x="194" y="15"/>
                </a:moveTo>
                <a:cubicBezTo>
                  <a:pt x="194" y="15"/>
                  <a:pt x="194" y="15"/>
                  <a:pt x="194" y="15"/>
                </a:cubicBezTo>
                <a:cubicBezTo>
                  <a:pt x="198" y="15"/>
                  <a:pt x="201" y="12"/>
                  <a:pt x="201" y="8"/>
                </a:cubicBezTo>
                <a:cubicBezTo>
                  <a:pt x="201" y="8"/>
                  <a:pt x="201" y="8"/>
                  <a:pt x="201" y="8"/>
                </a:cubicBezTo>
                <a:cubicBezTo>
                  <a:pt x="201" y="4"/>
                  <a:pt x="198" y="1"/>
                  <a:pt x="194" y="1"/>
                </a:cubicBezTo>
                <a:cubicBezTo>
                  <a:pt x="194" y="1"/>
                  <a:pt x="194" y="1"/>
                  <a:pt x="194" y="1"/>
                </a:cubicBezTo>
                <a:cubicBezTo>
                  <a:pt x="190" y="1"/>
                  <a:pt x="187" y="4"/>
                  <a:pt x="187" y="8"/>
                </a:cubicBezTo>
                <a:cubicBezTo>
                  <a:pt x="187" y="12"/>
                  <a:pt x="190" y="15"/>
                  <a:pt x="194" y="15"/>
                </a:cubicBezTo>
                <a:close/>
                <a:moveTo>
                  <a:pt x="163" y="15"/>
                </a:moveTo>
                <a:cubicBezTo>
                  <a:pt x="163" y="15"/>
                  <a:pt x="163" y="15"/>
                  <a:pt x="163" y="15"/>
                </a:cubicBezTo>
                <a:cubicBezTo>
                  <a:pt x="166" y="15"/>
                  <a:pt x="170" y="12"/>
                  <a:pt x="170" y="8"/>
                </a:cubicBezTo>
                <a:cubicBezTo>
                  <a:pt x="170" y="8"/>
                  <a:pt x="170" y="8"/>
                  <a:pt x="170" y="8"/>
                </a:cubicBezTo>
                <a:cubicBezTo>
                  <a:pt x="170" y="4"/>
                  <a:pt x="166" y="1"/>
                  <a:pt x="163" y="1"/>
                </a:cubicBezTo>
                <a:cubicBezTo>
                  <a:pt x="163" y="1"/>
                  <a:pt x="163" y="1"/>
                  <a:pt x="163" y="1"/>
                </a:cubicBezTo>
                <a:cubicBezTo>
                  <a:pt x="159" y="1"/>
                  <a:pt x="156" y="4"/>
                  <a:pt x="156" y="8"/>
                </a:cubicBezTo>
                <a:cubicBezTo>
                  <a:pt x="156" y="12"/>
                  <a:pt x="159" y="15"/>
                  <a:pt x="163" y="15"/>
                </a:cubicBezTo>
                <a:close/>
                <a:moveTo>
                  <a:pt x="132" y="15"/>
                </a:moveTo>
                <a:cubicBezTo>
                  <a:pt x="132" y="15"/>
                  <a:pt x="132" y="15"/>
                  <a:pt x="132" y="15"/>
                </a:cubicBezTo>
                <a:cubicBezTo>
                  <a:pt x="135" y="15"/>
                  <a:pt x="139" y="12"/>
                  <a:pt x="139" y="8"/>
                </a:cubicBezTo>
                <a:cubicBezTo>
                  <a:pt x="139" y="8"/>
                  <a:pt x="139" y="8"/>
                  <a:pt x="139" y="8"/>
                </a:cubicBezTo>
                <a:cubicBezTo>
                  <a:pt x="139" y="4"/>
                  <a:pt x="135" y="1"/>
                  <a:pt x="132" y="1"/>
                </a:cubicBezTo>
                <a:cubicBezTo>
                  <a:pt x="132" y="1"/>
                  <a:pt x="132" y="1"/>
                  <a:pt x="132" y="1"/>
                </a:cubicBezTo>
                <a:cubicBezTo>
                  <a:pt x="128" y="1"/>
                  <a:pt x="125" y="4"/>
                  <a:pt x="125" y="8"/>
                </a:cubicBezTo>
                <a:cubicBezTo>
                  <a:pt x="125" y="12"/>
                  <a:pt x="128" y="15"/>
                  <a:pt x="132" y="15"/>
                </a:cubicBezTo>
                <a:close/>
                <a:moveTo>
                  <a:pt x="101" y="15"/>
                </a:moveTo>
                <a:cubicBezTo>
                  <a:pt x="101" y="15"/>
                  <a:pt x="101" y="15"/>
                  <a:pt x="101" y="15"/>
                </a:cubicBezTo>
                <a:cubicBezTo>
                  <a:pt x="104" y="15"/>
                  <a:pt x="108" y="12"/>
                  <a:pt x="108" y="8"/>
                </a:cubicBezTo>
                <a:cubicBezTo>
                  <a:pt x="108" y="8"/>
                  <a:pt x="108" y="8"/>
                  <a:pt x="108" y="8"/>
                </a:cubicBezTo>
                <a:cubicBezTo>
                  <a:pt x="108" y="4"/>
                  <a:pt x="104" y="1"/>
                  <a:pt x="101" y="1"/>
                </a:cubicBezTo>
                <a:cubicBezTo>
                  <a:pt x="101" y="1"/>
                  <a:pt x="101" y="1"/>
                  <a:pt x="101" y="1"/>
                </a:cubicBezTo>
                <a:cubicBezTo>
                  <a:pt x="97" y="1"/>
                  <a:pt x="94" y="4"/>
                  <a:pt x="94" y="8"/>
                </a:cubicBezTo>
                <a:cubicBezTo>
                  <a:pt x="94" y="12"/>
                  <a:pt x="97" y="15"/>
                  <a:pt x="101" y="15"/>
                </a:cubicBezTo>
                <a:close/>
                <a:moveTo>
                  <a:pt x="70" y="15"/>
                </a:moveTo>
                <a:cubicBezTo>
                  <a:pt x="70" y="15"/>
                  <a:pt x="70" y="15"/>
                  <a:pt x="70" y="15"/>
                </a:cubicBezTo>
                <a:cubicBezTo>
                  <a:pt x="73" y="15"/>
                  <a:pt x="77" y="12"/>
                  <a:pt x="77" y="8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1"/>
                  <a:pt x="70" y="1"/>
                </a:cubicBezTo>
                <a:cubicBezTo>
                  <a:pt x="70" y="1"/>
                  <a:pt x="70" y="1"/>
                  <a:pt x="70" y="1"/>
                </a:cubicBezTo>
                <a:cubicBezTo>
                  <a:pt x="66" y="1"/>
                  <a:pt x="63" y="4"/>
                  <a:pt x="63" y="8"/>
                </a:cubicBezTo>
                <a:cubicBezTo>
                  <a:pt x="63" y="12"/>
                  <a:pt x="66" y="15"/>
                  <a:pt x="70" y="15"/>
                </a:cubicBezTo>
                <a:close/>
                <a:moveTo>
                  <a:pt x="39" y="15"/>
                </a:moveTo>
                <a:cubicBezTo>
                  <a:pt x="39" y="15"/>
                  <a:pt x="39" y="15"/>
                  <a:pt x="39" y="15"/>
                </a:cubicBezTo>
                <a:cubicBezTo>
                  <a:pt x="42" y="15"/>
                  <a:pt x="46" y="12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4"/>
                  <a:pt x="42" y="1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5" y="1"/>
                  <a:pt x="32" y="4"/>
                  <a:pt x="32" y="8"/>
                </a:cubicBezTo>
                <a:cubicBezTo>
                  <a:pt x="32" y="12"/>
                  <a:pt x="35" y="15"/>
                  <a:pt x="39" y="15"/>
                </a:cubicBezTo>
                <a:close/>
                <a:moveTo>
                  <a:pt x="385" y="13"/>
                </a:moveTo>
                <a:cubicBezTo>
                  <a:pt x="386" y="12"/>
                  <a:pt x="387" y="10"/>
                  <a:pt x="387" y="8"/>
                </a:cubicBezTo>
                <a:cubicBezTo>
                  <a:pt x="387" y="6"/>
                  <a:pt x="386" y="4"/>
                  <a:pt x="385" y="3"/>
                </a:cubicBezTo>
                <a:cubicBezTo>
                  <a:pt x="382" y="0"/>
                  <a:pt x="377" y="0"/>
                  <a:pt x="375" y="3"/>
                </a:cubicBezTo>
                <a:cubicBezTo>
                  <a:pt x="374" y="4"/>
                  <a:pt x="373" y="6"/>
                  <a:pt x="373" y="8"/>
                </a:cubicBezTo>
                <a:cubicBezTo>
                  <a:pt x="373" y="10"/>
                  <a:pt x="374" y="12"/>
                  <a:pt x="375" y="13"/>
                </a:cubicBezTo>
                <a:cubicBezTo>
                  <a:pt x="376" y="14"/>
                  <a:pt x="378" y="15"/>
                  <a:pt x="380" y="15"/>
                </a:cubicBezTo>
                <a:cubicBezTo>
                  <a:pt x="382" y="15"/>
                  <a:pt x="383" y="14"/>
                  <a:pt x="385" y="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/>
          </a:p>
        </p:txBody>
      </p:sp>
      <p:sp>
        <p:nvSpPr>
          <p:cNvPr id="55" name="Freeform 34">
            <a:extLst>
              <a:ext uri="{FF2B5EF4-FFF2-40B4-BE49-F238E27FC236}">
                <a16:creationId xmlns:a16="http://schemas.microsoft.com/office/drawing/2014/main" id="{DE6C1B66-07C7-4B42-9C14-07C87E798F5C}"/>
              </a:ext>
            </a:extLst>
          </p:cNvPr>
          <p:cNvSpPr>
            <a:spLocks noEditPoints="1"/>
          </p:cNvSpPr>
          <p:nvPr/>
        </p:nvSpPr>
        <p:spPr bwMode="auto">
          <a:xfrm>
            <a:off x="6339509" y="3204402"/>
            <a:ext cx="1468438" cy="57150"/>
          </a:xfrm>
          <a:custGeom>
            <a:avLst/>
            <a:gdLst>
              <a:gd name="T0" fmla="*/ 374 w 386"/>
              <a:gd name="T1" fmla="*/ 13 h 15"/>
              <a:gd name="T2" fmla="*/ 374 w 386"/>
              <a:gd name="T3" fmla="*/ 3 h 15"/>
              <a:gd name="T4" fmla="*/ 386 w 386"/>
              <a:gd name="T5" fmla="*/ 8 h 15"/>
              <a:gd name="T6" fmla="*/ 379 w 386"/>
              <a:gd name="T7" fmla="*/ 15 h 15"/>
              <a:gd name="T8" fmla="*/ 348 w 386"/>
              <a:gd name="T9" fmla="*/ 15 h 15"/>
              <a:gd name="T10" fmla="*/ 355 w 386"/>
              <a:gd name="T11" fmla="*/ 8 h 15"/>
              <a:gd name="T12" fmla="*/ 348 w 386"/>
              <a:gd name="T13" fmla="*/ 1 h 15"/>
              <a:gd name="T14" fmla="*/ 348 w 386"/>
              <a:gd name="T15" fmla="*/ 15 h 15"/>
              <a:gd name="T16" fmla="*/ 317 w 386"/>
              <a:gd name="T17" fmla="*/ 15 h 15"/>
              <a:gd name="T18" fmla="*/ 324 w 386"/>
              <a:gd name="T19" fmla="*/ 8 h 15"/>
              <a:gd name="T20" fmla="*/ 317 w 386"/>
              <a:gd name="T21" fmla="*/ 1 h 15"/>
              <a:gd name="T22" fmla="*/ 317 w 386"/>
              <a:gd name="T23" fmla="*/ 15 h 15"/>
              <a:gd name="T24" fmla="*/ 286 w 386"/>
              <a:gd name="T25" fmla="*/ 15 h 15"/>
              <a:gd name="T26" fmla="*/ 293 w 386"/>
              <a:gd name="T27" fmla="*/ 8 h 15"/>
              <a:gd name="T28" fmla="*/ 286 w 386"/>
              <a:gd name="T29" fmla="*/ 1 h 15"/>
              <a:gd name="T30" fmla="*/ 286 w 386"/>
              <a:gd name="T31" fmla="*/ 15 h 15"/>
              <a:gd name="T32" fmla="*/ 255 w 386"/>
              <a:gd name="T33" fmla="*/ 15 h 15"/>
              <a:gd name="T34" fmla="*/ 262 w 386"/>
              <a:gd name="T35" fmla="*/ 8 h 15"/>
              <a:gd name="T36" fmla="*/ 255 w 386"/>
              <a:gd name="T37" fmla="*/ 1 h 15"/>
              <a:gd name="T38" fmla="*/ 255 w 386"/>
              <a:gd name="T39" fmla="*/ 15 h 15"/>
              <a:gd name="T40" fmla="*/ 224 w 386"/>
              <a:gd name="T41" fmla="*/ 15 h 15"/>
              <a:gd name="T42" fmla="*/ 231 w 386"/>
              <a:gd name="T43" fmla="*/ 8 h 15"/>
              <a:gd name="T44" fmla="*/ 224 w 386"/>
              <a:gd name="T45" fmla="*/ 1 h 15"/>
              <a:gd name="T46" fmla="*/ 224 w 386"/>
              <a:gd name="T47" fmla="*/ 15 h 15"/>
              <a:gd name="T48" fmla="*/ 193 w 386"/>
              <a:gd name="T49" fmla="*/ 15 h 15"/>
              <a:gd name="T50" fmla="*/ 200 w 386"/>
              <a:gd name="T51" fmla="*/ 8 h 15"/>
              <a:gd name="T52" fmla="*/ 193 w 386"/>
              <a:gd name="T53" fmla="*/ 1 h 15"/>
              <a:gd name="T54" fmla="*/ 193 w 386"/>
              <a:gd name="T55" fmla="*/ 15 h 15"/>
              <a:gd name="T56" fmla="*/ 162 w 386"/>
              <a:gd name="T57" fmla="*/ 15 h 15"/>
              <a:gd name="T58" fmla="*/ 169 w 386"/>
              <a:gd name="T59" fmla="*/ 8 h 15"/>
              <a:gd name="T60" fmla="*/ 162 w 386"/>
              <a:gd name="T61" fmla="*/ 1 h 15"/>
              <a:gd name="T62" fmla="*/ 162 w 386"/>
              <a:gd name="T63" fmla="*/ 15 h 15"/>
              <a:gd name="T64" fmla="*/ 131 w 386"/>
              <a:gd name="T65" fmla="*/ 15 h 15"/>
              <a:gd name="T66" fmla="*/ 138 w 386"/>
              <a:gd name="T67" fmla="*/ 8 h 15"/>
              <a:gd name="T68" fmla="*/ 131 w 386"/>
              <a:gd name="T69" fmla="*/ 1 h 15"/>
              <a:gd name="T70" fmla="*/ 131 w 386"/>
              <a:gd name="T71" fmla="*/ 15 h 15"/>
              <a:gd name="T72" fmla="*/ 100 w 386"/>
              <a:gd name="T73" fmla="*/ 15 h 15"/>
              <a:gd name="T74" fmla="*/ 107 w 386"/>
              <a:gd name="T75" fmla="*/ 8 h 15"/>
              <a:gd name="T76" fmla="*/ 100 w 386"/>
              <a:gd name="T77" fmla="*/ 1 h 15"/>
              <a:gd name="T78" fmla="*/ 100 w 386"/>
              <a:gd name="T79" fmla="*/ 15 h 15"/>
              <a:gd name="T80" fmla="*/ 69 w 386"/>
              <a:gd name="T81" fmla="*/ 15 h 15"/>
              <a:gd name="T82" fmla="*/ 76 w 386"/>
              <a:gd name="T83" fmla="*/ 8 h 15"/>
              <a:gd name="T84" fmla="*/ 69 w 386"/>
              <a:gd name="T85" fmla="*/ 1 h 15"/>
              <a:gd name="T86" fmla="*/ 69 w 386"/>
              <a:gd name="T87" fmla="*/ 15 h 15"/>
              <a:gd name="T88" fmla="*/ 38 w 386"/>
              <a:gd name="T89" fmla="*/ 15 h 15"/>
              <a:gd name="T90" fmla="*/ 45 w 386"/>
              <a:gd name="T91" fmla="*/ 8 h 15"/>
              <a:gd name="T92" fmla="*/ 38 w 386"/>
              <a:gd name="T93" fmla="*/ 1 h 15"/>
              <a:gd name="T94" fmla="*/ 38 w 386"/>
              <a:gd name="T95" fmla="*/ 15 h 15"/>
              <a:gd name="T96" fmla="*/ 14 w 386"/>
              <a:gd name="T97" fmla="*/ 8 h 15"/>
              <a:gd name="T98" fmla="*/ 2 w 386"/>
              <a:gd name="T99" fmla="*/ 3 h 15"/>
              <a:gd name="T100" fmla="*/ 2 w 386"/>
              <a:gd name="T101" fmla="*/ 13 h 15"/>
              <a:gd name="T102" fmla="*/ 12 w 386"/>
              <a:gd name="T103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6" h="15">
                <a:moveTo>
                  <a:pt x="379" y="15"/>
                </a:moveTo>
                <a:cubicBezTo>
                  <a:pt x="377" y="15"/>
                  <a:pt x="376" y="14"/>
                  <a:pt x="374" y="13"/>
                </a:cubicBezTo>
                <a:cubicBezTo>
                  <a:pt x="373" y="12"/>
                  <a:pt x="372" y="10"/>
                  <a:pt x="372" y="8"/>
                </a:cubicBezTo>
                <a:cubicBezTo>
                  <a:pt x="372" y="6"/>
                  <a:pt x="373" y="4"/>
                  <a:pt x="374" y="3"/>
                </a:cubicBezTo>
                <a:cubicBezTo>
                  <a:pt x="377" y="0"/>
                  <a:pt x="382" y="0"/>
                  <a:pt x="384" y="3"/>
                </a:cubicBezTo>
                <a:cubicBezTo>
                  <a:pt x="385" y="4"/>
                  <a:pt x="386" y="6"/>
                  <a:pt x="386" y="8"/>
                </a:cubicBezTo>
                <a:cubicBezTo>
                  <a:pt x="386" y="10"/>
                  <a:pt x="385" y="12"/>
                  <a:pt x="384" y="13"/>
                </a:cubicBezTo>
                <a:cubicBezTo>
                  <a:pt x="383" y="14"/>
                  <a:pt x="381" y="15"/>
                  <a:pt x="379" y="15"/>
                </a:cubicBezTo>
                <a:close/>
                <a:moveTo>
                  <a:pt x="348" y="15"/>
                </a:moveTo>
                <a:cubicBezTo>
                  <a:pt x="348" y="15"/>
                  <a:pt x="348" y="15"/>
                  <a:pt x="348" y="15"/>
                </a:cubicBezTo>
                <a:cubicBezTo>
                  <a:pt x="352" y="15"/>
                  <a:pt x="355" y="12"/>
                  <a:pt x="355" y="8"/>
                </a:cubicBezTo>
                <a:cubicBezTo>
                  <a:pt x="355" y="8"/>
                  <a:pt x="355" y="8"/>
                  <a:pt x="355" y="8"/>
                </a:cubicBezTo>
                <a:cubicBezTo>
                  <a:pt x="355" y="4"/>
                  <a:pt x="352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4" y="1"/>
                  <a:pt x="341" y="4"/>
                  <a:pt x="341" y="8"/>
                </a:cubicBezTo>
                <a:cubicBezTo>
                  <a:pt x="341" y="12"/>
                  <a:pt x="344" y="15"/>
                  <a:pt x="348" y="15"/>
                </a:cubicBezTo>
                <a:close/>
                <a:moveTo>
                  <a:pt x="317" y="15"/>
                </a:moveTo>
                <a:cubicBezTo>
                  <a:pt x="317" y="15"/>
                  <a:pt x="317" y="15"/>
                  <a:pt x="317" y="15"/>
                </a:cubicBezTo>
                <a:cubicBezTo>
                  <a:pt x="321" y="15"/>
                  <a:pt x="324" y="12"/>
                  <a:pt x="324" y="8"/>
                </a:cubicBezTo>
                <a:cubicBezTo>
                  <a:pt x="324" y="8"/>
                  <a:pt x="324" y="8"/>
                  <a:pt x="324" y="8"/>
                </a:cubicBezTo>
                <a:cubicBezTo>
                  <a:pt x="324" y="4"/>
                  <a:pt x="321" y="1"/>
                  <a:pt x="317" y="1"/>
                </a:cubicBezTo>
                <a:cubicBezTo>
                  <a:pt x="317" y="1"/>
                  <a:pt x="317" y="1"/>
                  <a:pt x="317" y="1"/>
                </a:cubicBezTo>
                <a:cubicBezTo>
                  <a:pt x="313" y="1"/>
                  <a:pt x="310" y="4"/>
                  <a:pt x="310" y="8"/>
                </a:cubicBezTo>
                <a:cubicBezTo>
                  <a:pt x="310" y="12"/>
                  <a:pt x="313" y="15"/>
                  <a:pt x="317" y="15"/>
                </a:cubicBezTo>
                <a:close/>
                <a:moveTo>
                  <a:pt x="286" y="15"/>
                </a:moveTo>
                <a:cubicBezTo>
                  <a:pt x="286" y="15"/>
                  <a:pt x="286" y="15"/>
                  <a:pt x="286" y="15"/>
                </a:cubicBezTo>
                <a:cubicBezTo>
                  <a:pt x="290" y="15"/>
                  <a:pt x="293" y="12"/>
                  <a:pt x="293" y="8"/>
                </a:cubicBezTo>
                <a:cubicBezTo>
                  <a:pt x="293" y="8"/>
                  <a:pt x="293" y="8"/>
                  <a:pt x="293" y="8"/>
                </a:cubicBezTo>
                <a:cubicBezTo>
                  <a:pt x="293" y="4"/>
                  <a:pt x="290" y="1"/>
                  <a:pt x="286" y="1"/>
                </a:cubicBezTo>
                <a:cubicBezTo>
                  <a:pt x="286" y="1"/>
                  <a:pt x="286" y="1"/>
                  <a:pt x="286" y="1"/>
                </a:cubicBezTo>
                <a:cubicBezTo>
                  <a:pt x="282" y="1"/>
                  <a:pt x="279" y="4"/>
                  <a:pt x="279" y="8"/>
                </a:cubicBezTo>
                <a:cubicBezTo>
                  <a:pt x="279" y="12"/>
                  <a:pt x="282" y="15"/>
                  <a:pt x="286" y="15"/>
                </a:cubicBezTo>
                <a:close/>
                <a:moveTo>
                  <a:pt x="255" y="15"/>
                </a:moveTo>
                <a:cubicBezTo>
                  <a:pt x="255" y="15"/>
                  <a:pt x="255" y="15"/>
                  <a:pt x="255" y="15"/>
                </a:cubicBezTo>
                <a:cubicBezTo>
                  <a:pt x="259" y="15"/>
                  <a:pt x="262" y="12"/>
                  <a:pt x="262" y="8"/>
                </a:cubicBezTo>
                <a:cubicBezTo>
                  <a:pt x="262" y="8"/>
                  <a:pt x="262" y="8"/>
                  <a:pt x="262" y="8"/>
                </a:cubicBezTo>
                <a:cubicBezTo>
                  <a:pt x="262" y="4"/>
                  <a:pt x="259" y="1"/>
                  <a:pt x="255" y="1"/>
                </a:cubicBezTo>
                <a:cubicBezTo>
                  <a:pt x="255" y="1"/>
                  <a:pt x="255" y="1"/>
                  <a:pt x="255" y="1"/>
                </a:cubicBezTo>
                <a:cubicBezTo>
                  <a:pt x="251" y="1"/>
                  <a:pt x="248" y="4"/>
                  <a:pt x="248" y="8"/>
                </a:cubicBezTo>
                <a:cubicBezTo>
                  <a:pt x="248" y="12"/>
                  <a:pt x="251" y="15"/>
                  <a:pt x="255" y="15"/>
                </a:cubicBezTo>
                <a:close/>
                <a:moveTo>
                  <a:pt x="224" y="15"/>
                </a:moveTo>
                <a:cubicBezTo>
                  <a:pt x="224" y="15"/>
                  <a:pt x="224" y="15"/>
                  <a:pt x="224" y="15"/>
                </a:cubicBezTo>
                <a:cubicBezTo>
                  <a:pt x="228" y="15"/>
                  <a:pt x="231" y="12"/>
                  <a:pt x="231" y="8"/>
                </a:cubicBezTo>
                <a:cubicBezTo>
                  <a:pt x="231" y="8"/>
                  <a:pt x="231" y="8"/>
                  <a:pt x="231" y="8"/>
                </a:cubicBezTo>
                <a:cubicBezTo>
                  <a:pt x="231" y="4"/>
                  <a:pt x="228" y="1"/>
                  <a:pt x="224" y="1"/>
                </a:cubicBezTo>
                <a:cubicBezTo>
                  <a:pt x="224" y="1"/>
                  <a:pt x="224" y="1"/>
                  <a:pt x="224" y="1"/>
                </a:cubicBezTo>
                <a:cubicBezTo>
                  <a:pt x="220" y="1"/>
                  <a:pt x="217" y="4"/>
                  <a:pt x="217" y="8"/>
                </a:cubicBezTo>
                <a:cubicBezTo>
                  <a:pt x="217" y="12"/>
                  <a:pt x="220" y="15"/>
                  <a:pt x="224" y="15"/>
                </a:cubicBezTo>
                <a:close/>
                <a:moveTo>
                  <a:pt x="193" y="15"/>
                </a:moveTo>
                <a:cubicBezTo>
                  <a:pt x="193" y="15"/>
                  <a:pt x="193" y="15"/>
                  <a:pt x="193" y="15"/>
                </a:cubicBezTo>
                <a:cubicBezTo>
                  <a:pt x="197" y="15"/>
                  <a:pt x="200" y="12"/>
                  <a:pt x="200" y="8"/>
                </a:cubicBezTo>
                <a:cubicBezTo>
                  <a:pt x="200" y="8"/>
                  <a:pt x="200" y="8"/>
                  <a:pt x="200" y="8"/>
                </a:cubicBezTo>
                <a:cubicBezTo>
                  <a:pt x="200" y="4"/>
                  <a:pt x="197" y="1"/>
                  <a:pt x="193" y="1"/>
                </a:cubicBezTo>
                <a:cubicBezTo>
                  <a:pt x="193" y="1"/>
                  <a:pt x="193" y="1"/>
                  <a:pt x="193" y="1"/>
                </a:cubicBezTo>
                <a:cubicBezTo>
                  <a:pt x="189" y="1"/>
                  <a:pt x="186" y="4"/>
                  <a:pt x="186" y="8"/>
                </a:cubicBezTo>
                <a:cubicBezTo>
                  <a:pt x="186" y="12"/>
                  <a:pt x="189" y="15"/>
                  <a:pt x="193" y="15"/>
                </a:cubicBezTo>
                <a:close/>
                <a:moveTo>
                  <a:pt x="162" y="15"/>
                </a:moveTo>
                <a:cubicBezTo>
                  <a:pt x="162" y="15"/>
                  <a:pt x="162" y="15"/>
                  <a:pt x="162" y="15"/>
                </a:cubicBezTo>
                <a:cubicBezTo>
                  <a:pt x="166" y="15"/>
                  <a:pt x="169" y="12"/>
                  <a:pt x="169" y="8"/>
                </a:cubicBezTo>
                <a:cubicBezTo>
                  <a:pt x="169" y="8"/>
                  <a:pt x="169" y="8"/>
                  <a:pt x="169" y="8"/>
                </a:cubicBezTo>
                <a:cubicBezTo>
                  <a:pt x="169" y="4"/>
                  <a:pt x="166" y="1"/>
                  <a:pt x="162" y="1"/>
                </a:cubicBezTo>
                <a:cubicBezTo>
                  <a:pt x="162" y="1"/>
                  <a:pt x="162" y="1"/>
                  <a:pt x="162" y="1"/>
                </a:cubicBezTo>
                <a:cubicBezTo>
                  <a:pt x="158" y="1"/>
                  <a:pt x="155" y="4"/>
                  <a:pt x="155" y="8"/>
                </a:cubicBezTo>
                <a:cubicBezTo>
                  <a:pt x="155" y="12"/>
                  <a:pt x="158" y="15"/>
                  <a:pt x="162" y="15"/>
                </a:cubicBezTo>
                <a:close/>
                <a:moveTo>
                  <a:pt x="131" y="15"/>
                </a:moveTo>
                <a:cubicBezTo>
                  <a:pt x="131" y="15"/>
                  <a:pt x="131" y="15"/>
                  <a:pt x="131" y="15"/>
                </a:cubicBezTo>
                <a:cubicBezTo>
                  <a:pt x="135" y="15"/>
                  <a:pt x="138" y="12"/>
                  <a:pt x="138" y="8"/>
                </a:cubicBezTo>
                <a:cubicBezTo>
                  <a:pt x="138" y="8"/>
                  <a:pt x="138" y="8"/>
                  <a:pt x="138" y="8"/>
                </a:cubicBezTo>
                <a:cubicBezTo>
                  <a:pt x="138" y="4"/>
                  <a:pt x="135" y="1"/>
                  <a:pt x="131" y="1"/>
                </a:cubicBezTo>
                <a:cubicBezTo>
                  <a:pt x="131" y="1"/>
                  <a:pt x="131" y="1"/>
                  <a:pt x="131" y="1"/>
                </a:cubicBezTo>
                <a:cubicBezTo>
                  <a:pt x="127" y="1"/>
                  <a:pt x="124" y="4"/>
                  <a:pt x="124" y="8"/>
                </a:cubicBezTo>
                <a:cubicBezTo>
                  <a:pt x="124" y="12"/>
                  <a:pt x="127" y="15"/>
                  <a:pt x="131" y="15"/>
                </a:cubicBezTo>
                <a:close/>
                <a:moveTo>
                  <a:pt x="100" y="15"/>
                </a:moveTo>
                <a:cubicBezTo>
                  <a:pt x="100" y="15"/>
                  <a:pt x="100" y="15"/>
                  <a:pt x="100" y="15"/>
                </a:cubicBezTo>
                <a:cubicBezTo>
                  <a:pt x="104" y="15"/>
                  <a:pt x="107" y="12"/>
                  <a:pt x="107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07" y="4"/>
                  <a:pt x="104" y="1"/>
                  <a:pt x="100" y="1"/>
                </a:cubicBezTo>
                <a:cubicBezTo>
                  <a:pt x="100" y="1"/>
                  <a:pt x="100" y="1"/>
                  <a:pt x="100" y="1"/>
                </a:cubicBezTo>
                <a:cubicBezTo>
                  <a:pt x="96" y="1"/>
                  <a:pt x="93" y="4"/>
                  <a:pt x="93" y="8"/>
                </a:cubicBezTo>
                <a:cubicBezTo>
                  <a:pt x="93" y="12"/>
                  <a:pt x="96" y="15"/>
                  <a:pt x="100" y="15"/>
                </a:cubicBezTo>
                <a:close/>
                <a:moveTo>
                  <a:pt x="69" y="15"/>
                </a:moveTo>
                <a:cubicBezTo>
                  <a:pt x="69" y="15"/>
                  <a:pt x="69" y="15"/>
                  <a:pt x="69" y="15"/>
                </a:cubicBezTo>
                <a:cubicBezTo>
                  <a:pt x="73" y="15"/>
                  <a:pt x="76" y="12"/>
                  <a:pt x="76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"/>
                  <a:pt x="73" y="1"/>
                  <a:pt x="69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5" y="1"/>
                  <a:pt x="62" y="4"/>
                  <a:pt x="62" y="8"/>
                </a:cubicBezTo>
                <a:cubicBezTo>
                  <a:pt x="62" y="12"/>
                  <a:pt x="65" y="15"/>
                  <a:pt x="69" y="15"/>
                </a:cubicBezTo>
                <a:close/>
                <a:moveTo>
                  <a:pt x="38" y="15"/>
                </a:moveTo>
                <a:cubicBezTo>
                  <a:pt x="38" y="15"/>
                  <a:pt x="38" y="15"/>
                  <a:pt x="38" y="15"/>
                </a:cubicBezTo>
                <a:cubicBezTo>
                  <a:pt x="42" y="15"/>
                  <a:pt x="45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4"/>
                  <a:pt x="42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4" y="1"/>
                  <a:pt x="31" y="4"/>
                  <a:pt x="31" y="8"/>
                </a:cubicBezTo>
                <a:cubicBezTo>
                  <a:pt x="31" y="12"/>
                  <a:pt x="34" y="15"/>
                  <a:pt x="38" y="15"/>
                </a:cubicBezTo>
                <a:close/>
                <a:moveTo>
                  <a:pt x="12" y="13"/>
                </a:moveTo>
                <a:cubicBezTo>
                  <a:pt x="13" y="12"/>
                  <a:pt x="14" y="10"/>
                  <a:pt x="14" y="8"/>
                </a:cubicBezTo>
                <a:cubicBezTo>
                  <a:pt x="14" y="6"/>
                  <a:pt x="13" y="4"/>
                  <a:pt x="12" y="3"/>
                </a:cubicBezTo>
                <a:cubicBezTo>
                  <a:pt x="9" y="0"/>
                  <a:pt x="4" y="0"/>
                  <a:pt x="2" y="3"/>
                </a:cubicBezTo>
                <a:cubicBezTo>
                  <a:pt x="1" y="4"/>
                  <a:pt x="0" y="6"/>
                  <a:pt x="0" y="8"/>
                </a:cubicBezTo>
                <a:cubicBezTo>
                  <a:pt x="0" y="10"/>
                  <a:pt x="1" y="12"/>
                  <a:pt x="2" y="13"/>
                </a:cubicBezTo>
                <a:cubicBezTo>
                  <a:pt x="3" y="14"/>
                  <a:pt x="5" y="15"/>
                  <a:pt x="7" y="15"/>
                </a:cubicBezTo>
                <a:cubicBezTo>
                  <a:pt x="9" y="15"/>
                  <a:pt x="10" y="14"/>
                  <a:pt x="12" y="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/>
          </a:p>
        </p:txBody>
      </p:sp>
      <p:sp>
        <p:nvSpPr>
          <p:cNvPr id="56" name="Freeform 35">
            <a:extLst>
              <a:ext uri="{FF2B5EF4-FFF2-40B4-BE49-F238E27FC236}">
                <a16:creationId xmlns:a16="http://schemas.microsoft.com/office/drawing/2014/main" id="{5FF87234-A4BA-4F21-83FD-CAA985215A6F}"/>
              </a:ext>
            </a:extLst>
          </p:cNvPr>
          <p:cNvSpPr>
            <a:spLocks noEditPoints="1"/>
          </p:cNvSpPr>
          <p:nvPr/>
        </p:nvSpPr>
        <p:spPr bwMode="auto">
          <a:xfrm>
            <a:off x="4169296" y="1783589"/>
            <a:ext cx="441325" cy="498475"/>
          </a:xfrm>
          <a:custGeom>
            <a:avLst/>
            <a:gdLst>
              <a:gd name="T0" fmla="*/ 140767 w 116"/>
              <a:gd name="T1" fmla="*/ 388126 h 131"/>
              <a:gd name="T2" fmla="*/ 106527 w 116"/>
              <a:gd name="T3" fmla="*/ 300607 h 131"/>
              <a:gd name="T4" fmla="*/ 83700 w 116"/>
              <a:gd name="T5" fmla="*/ 224504 h 131"/>
              <a:gd name="T6" fmla="*/ 220663 w 116"/>
              <a:gd name="T7" fmla="*/ 87519 h 131"/>
              <a:gd name="T8" fmla="*/ 357625 w 116"/>
              <a:gd name="T9" fmla="*/ 224504 h 131"/>
              <a:gd name="T10" fmla="*/ 334798 w 116"/>
              <a:gd name="T11" fmla="*/ 300607 h 131"/>
              <a:gd name="T12" fmla="*/ 300558 w 116"/>
              <a:gd name="T13" fmla="*/ 372905 h 131"/>
              <a:gd name="T14" fmla="*/ 220663 w 116"/>
              <a:gd name="T15" fmla="*/ 140791 h 131"/>
              <a:gd name="T16" fmla="*/ 136963 w 116"/>
              <a:gd name="T17" fmla="*/ 220699 h 131"/>
              <a:gd name="T18" fmla="*/ 220663 w 116"/>
              <a:gd name="T19" fmla="*/ 304412 h 131"/>
              <a:gd name="T20" fmla="*/ 304362 w 116"/>
              <a:gd name="T21" fmla="*/ 220699 h 131"/>
              <a:gd name="T22" fmla="*/ 220663 w 116"/>
              <a:gd name="T23" fmla="*/ 140791 h 131"/>
              <a:gd name="T24" fmla="*/ 190226 w 116"/>
              <a:gd name="T25" fmla="*/ 235919 h 131"/>
              <a:gd name="T26" fmla="*/ 213053 w 116"/>
              <a:gd name="T27" fmla="*/ 262556 h 131"/>
              <a:gd name="T28" fmla="*/ 251099 w 116"/>
              <a:gd name="T29" fmla="*/ 197868 h 131"/>
              <a:gd name="T30" fmla="*/ 220663 w 116"/>
              <a:gd name="T31" fmla="*/ 45662 h 131"/>
              <a:gd name="T32" fmla="*/ 220663 w 116"/>
              <a:gd name="T33" fmla="*/ 0 h 131"/>
              <a:gd name="T34" fmla="*/ 133158 w 116"/>
              <a:gd name="T35" fmla="*/ 68493 h 131"/>
              <a:gd name="T36" fmla="*/ 110331 w 116"/>
              <a:gd name="T37" fmla="*/ 30441 h 131"/>
              <a:gd name="T38" fmla="*/ 30436 w 116"/>
              <a:gd name="T39" fmla="*/ 110349 h 131"/>
              <a:gd name="T40" fmla="*/ 68481 w 116"/>
              <a:gd name="T41" fmla="*/ 133180 h 131"/>
              <a:gd name="T42" fmla="*/ 0 w 116"/>
              <a:gd name="T43" fmla="*/ 220699 h 131"/>
              <a:gd name="T44" fmla="*/ 45654 w 116"/>
              <a:gd name="T45" fmla="*/ 220699 h 131"/>
              <a:gd name="T46" fmla="*/ 330994 w 116"/>
              <a:gd name="T47" fmla="*/ 30441 h 131"/>
              <a:gd name="T48" fmla="*/ 308167 w 116"/>
              <a:gd name="T49" fmla="*/ 68493 h 131"/>
              <a:gd name="T50" fmla="*/ 410889 w 116"/>
              <a:gd name="T51" fmla="*/ 110349 h 131"/>
              <a:gd name="T52" fmla="*/ 372844 w 116"/>
              <a:gd name="T53" fmla="*/ 133180 h 131"/>
              <a:gd name="T54" fmla="*/ 395671 w 116"/>
              <a:gd name="T55" fmla="*/ 220699 h 131"/>
              <a:gd name="T56" fmla="*/ 441325 w 116"/>
              <a:gd name="T57" fmla="*/ 220699 h 131"/>
              <a:gd name="T58" fmla="*/ 270121 w 116"/>
              <a:gd name="T59" fmla="*/ 399541 h 131"/>
              <a:gd name="T60" fmla="*/ 163595 w 116"/>
              <a:gd name="T61" fmla="*/ 429982 h 131"/>
              <a:gd name="T62" fmla="*/ 148377 w 116"/>
              <a:gd name="T63" fmla="*/ 449008 h 131"/>
              <a:gd name="T64" fmla="*/ 167399 w 116"/>
              <a:gd name="T65" fmla="*/ 464229 h 131"/>
              <a:gd name="T66" fmla="*/ 175008 w 116"/>
              <a:gd name="T67" fmla="*/ 464229 h 131"/>
              <a:gd name="T68" fmla="*/ 270121 w 116"/>
              <a:gd name="T69" fmla="*/ 437593 h 131"/>
              <a:gd name="T70" fmla="*/ 270121 w 116"/>
              <a:gd name="T71" fmla="*/ 437593 h 131"/>
              <a:gd name="T72" fmla="*/ 273926 w 116"/>
              <a:gd name="T73" fmla="*/ 437593 h 131"/>
              <a:gd name="T74" fmla="*/ 292948 w 116"/>
              <a:gd name="T75" fmla="*/ 456618 h 131"/>
              <a:gd name="T76" fmla="*/ 281535 w 116"/>
              <a:gd name="T77" fmla="*/ 471839 h 131"/>
              <a:gd name="T78" fmla="*/ 190226 w 116"/>
              <a:gd name="T79" fmla="*/ 498475 h 13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16" h="131">
                <a:moveTo>
                  <a:pt x="37" y="102"/>
                </a:moveTo>
                <a:cubicBezTo>
                  <a:pt x="38" y="96"/>
                  <a:pt x="36" y="90"/>
                  <a:pt x="28" y="79"/>
                </a:cubicBezTo>
                <a:cubicBezTo>
                  <a:pt x="24" y="73"/>
                  <a:pt x="22" y="66"/>
                  <a:pt x="22" y="59"/>
                </a:cubicBezTo>
                <a:cubicBezTo>
                  <a:pt x="22" y="39"/>
                  <a:pt x="38" y="23"/>
                  <a:pt x="58" y="23"/>
                </a:cubicBezTo>
                <a:cubicBezTo>
                  <a:pt x="78" y="23"/>
                  <a:pt x="94" y="39"/>
                  <a:pt x="94" y="59"/>
                </a:cubicBezTo>
                <a:cubicBezTo>
                  <a:pt x="94" y="66"/>
                  <a:pt x="92" y="73"/>
                  <a:pt x="88" y="79"/>
                </a:cubicBezTo>
                <a:cubicBezTo>
                  <a:pt x="82" y="88"/>
                  <a:pt x="79" y="93"/>
                  <a:pt x="79" y="98"/>
                </a:cubicBezTo>
                <a:moveTo>
                  <a:pt x="58" y="37"/>
                </a:moveTo>
                <a:cubicBezTo>
                  <a:pt x="46" y="37"/>
                  <a:pt x="36" y="46"/>
                  <a:pt x="36" y="58"/>
                </a:cubicBezTo>
                <a:cubicBezTo>
                  <a:pt x="36" y="70"/>
                  <a:pt x="46" y="80"/>
                  <a:pt x="58" y="80"/>
                </a:cubicBezTo>
                <a:cubicBezTo>
                  <a:pt x="70" y="80"/>
                  <a:pt x="80" y="70"/>
                  <a:pt x="80" y="58"/>
                </a:cubicBezTo>
                <a:cubicBezTo>
                  <a:pt x="80" y="46"/>
                  <a:pt x="70" y="37"/>
                  <a:pt x="58" y="37"/>
                </a:cubicBezTo>
                <a:close/>
                <a:moveTo>
                  <a:pt x="50" y="62"/>
                </a:moveTo>
                <a:cubicBezTo>
                  <a:pt x="56" y="69"/>
                  <a:pt x="56" y="69"/>
                  <a:pt x="56" y="69"/>
                </a:cubicBezTo>
                <a:cubicBezTo>
                  <a:pt x="66" y="52"/>
                  <a:pt x="66" y="52"/>
                  <a:pt x="66" y="52"/>
                </a:cubicBezTo>
                <a:moveTo>
                  <a:pt x="58" y="12"/>
                </a:moveTo>
                <a:cubicBezTo>
                  <a:pt x="58" y="0"/>
                  <a:pt x="58" y="0"/>
                  <a:pt x="58" y="0"/>
                </a:cubicBezTo>
                <a:moveTo>
                  <a:pt x="35" y="18"/>
                </a:moveTo>
                <a:cubicBezTo>
                  <a:pt x="29" y="8"/>
                  <a:pt x="29" y="8"/>
                  <a:pt x="29" y="8"/>
                </a:cubicBezTo>
                <a:moveTo>
                  <a:pt x="8" y="29"/>
                </a:moveTo>
                <a:cubicBezTo>
                  <a:pt x="18" y="35"/>
                  <a:pt x="18" y="35"/>
                  <a:pt x="18" y="35"/>
                </a:cubicBezTo>
                <a:moveTo>
                  <a:pt x="0" y="58"/>
                </a:moveTo>
                <a:cubicBezTo>
                  <a:pt x="12" y="58"/>
                  <a:pt x="12" y="58"/>
                  <a:pt x="12" y="58"/>
                </a:cubicBezTo>
                <a:moveTo>
                  <a:pt x="87" y="8"/>
                </a:moveTo>
                <a:cubicBezTo>
                  <a:pt x="81" y="18"/>
                  <a:pt x="81" y="18"/>
                  <a:pt x="81" y="18"/>
                </a:cubicBezTo>
                <a:moveTo>
                  <a:pt x="108" y="29"/>
                </a:moveTo>
                <a:cubicBezTo>
                  <a:pt x="98" y="35"/>
                  <a:pt x="98" y="35"/>
                  <a:pt x="98" y="35"/>
                </a:cubicBezTo>
                <a:moveTo>
                  <a:pt x="104" y="58"/>
                </a:moveTo>
                <a:cubicBezTo>
                  <a:pt x="116" y="58"/>
                  <a:pt x="116" y="58"/>
                  <a:pt x="116" y="58"/>
                </a:cubicBezTo>
                <a:moveTo>
                  <a:pt x="71" y="105"/>
                </a:moveTo>
                <a:cubicBezTo>
                  <a:pt x="71" y="105"/>
                  <a:pt x="43" y="113"/>
                  <a:pt x="43" y="113"/>
                </a:cubicBezTo>
                <a:cubicBezTo>
                  <a:pt x="41" y="114"/>
                  <a:pt x="39" y="115"/>
                  <a:pt x="39" y="118"/>
                </a:cubicBezTo>
                <a:cubicBezTo>
                  <a:pt x="39" y="120"/>
                  <a:pt x="41" y="122"/>
                  <a:pt x="44" y="122"/>
                </a:cubicBezTo>
                <a:cubicBezTo>
                  <a:pt x="45" y="122"/>
                  <a:pt x="46" y="122"/>
                  <a:pt x="46" y="122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1" y="115"/>
                  <a:pt x="72" y="115"/>
                  <a:pt x="72" y="115"/>
                </a:cubicBezTo>
                <a:cubicBezTo>
                  <a:pt x="75" y="115"/>
                  <a:pt x="77" y="117"/>
                  <a:pt x="77" y="120"/>
                </a:cubicBezTo>
                <a:cubicBezTo>
                  <a:pt x="77" y="122"/>
                  <a:pt x="75" y="123"/>
                  <a:pt x="74" y="124"/>
                </a:cubicBezTo>
                <a:cubicBezTo>
                  <a:pt x="50" y="131"/>
                  <a:pt x="50" y="131"/>
                  <a:pt x="50" y="131"/>
                </a:cubicBezTo>
              </a:path>
            </a:pathLst>
          </a:cu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AO" sz="1400">
              <a:latin typeface="FoundryFormSans-Book" panose="02000500050000020004" pitchFamily="2" charset="0"/>
            </a:endParaRPr>
          </a:p>
        </p:txBody>
      </p:sp>
      <p:sp>
        <p:nvSpPr>
          <p:cNvPr id="57" name="Freeform 36">
            <a:extLst>
              <a:ext uri="{FF2B5EF4-FFF2-40B4-BE49-F238E27FC236}">
                <a16:creationId xmlns:a16="http://schemas.microsoft.com/office/drawing/2014/main" id="{3BBF9E0B-ACBC-419B-89B1-F90C93FF112F}"/>
              </a:ext>
            </a:extLst>
          </p:cNvPr>
          <p:cNvSpPr>
            <a:spLocks noEditPoints="1"/>
          </p:cNvSpPr>
          <p:nvPr/>
        </p:nvSpPr>
        <p:spPr bwMode="auto">
          <a:xfrm>
            <a:off x="5863259" y="1761364"/>
            <a:ext cx="484188" cy="501650"/>
          </a:xfrm>
          <a:custGeom>
            <a:avLst/>
            <a:gdLst>
              <a:gd name="T0" fmla="*/ 179188 w 127"/>
              <a:gd name="T1" fmla="*/ 49405 h 132"/>
              <a:gd name="T2" fmla="*/ 423188 w 127"/>
              <a:gd name="T3" fmla="*/ 201420 h 132"/>
              <a:gd name="T4" fmla="*/ 484188 w 127"/>
              <a:gd name="T5" fmla="*/ 323032 h 132"/>
              <a:gd name="T6" fmla="*/ 434625 w 127"/>
              <a:gd name="T7" fmla="*/ 323032 h 132"/>
              <a:gd name="T8" fmla="*/ 434625 w 127"/>
              <a:gd name="T9" fmla="*/ 406641 h 132"/>
              <a:gd name="T10" fmla="*/ 407938 w 127"/>
              <a:gd name="T11" fmla="*/ 429443 h 132"/>
              <a:gd name="T12" fmla="*/ 350750 w 127"/>
              <a:gd name="T13" fmla="*/ 429443 h 132"/>
              <a:gd name="T14" fmla="*/ 350750 w 127"/>
              <a:gd name="T15" fmla="*/ 501650 h 132"/>
              <a:gd name="T16" fmla="*/ 129625 w 127"/>
              <a:gd name="T17" fmla="*/ 501650 h 132"/>
              <a:gd name="T18" fmla="*/ 129625 w 127"/>
              <a:gd name="T19" fmla="*/ 429443 h 132"/>
              <a:gd name="T20" fmla="*/ 102938 w 127"/>
              <a:gd name="T21" fmla="*/ 376238 h 132"/>
              <a:gd name="T22" fmla="*/ 270688 w 127"/>
              <a:gd name="T23" fmla="*/ 228023 h 132"/>
              <a:gd name="T24" fmla="*/ 270688 w 127"/>
              <a:gd name="T25" fmla="*/ 193819 h 132"/>
              <a:gd name="T26" fmla="*/ 232563 w 127"/>
              <a:gd name="T27" fmla="*/ 178618 h 132"/>
              <a:gd name="T28" fmla="*/ 224938 w 127"/>
              <a:gd name="T29" fmla="*/ 163416 h 132"/>
              <a:gd name="T30" fmla="*/ 244000 w 127"/>
              <a:gd name="T31" fmla="*/ 125413 h 132"/>
              <a:gd name="T32" fmla="*/ 217313 w 127"/>
              <a:gd name="T33" fmla="*/ 102610 h 132"/>
              <a:gd name="T34" fmla="*/ 179188 w 127"/>
              <a:gd name="T35" fmla="*/ 117812 h 132"/>
              <a:gd name="T36" fmla="*/ 167750 w 127"/>
              <a:gd name="T37" fmla="*/ 114011 h 132"/>
              <a:gd name="T38" fmla="*/ 152500 w 127"/>
              <a:gd name="T39" fmla="*/ 72207 h 132"/>
              <a:gd name="T40" fmla="*/ 118188 w 127"/>
              <a:gd name="T41" fmla="*/ 72207 h 132"/>
              <a:gd name="T42" fmla="*/ 102938 w 127"/>
              <a:gd name="T43" fmla="*/ 114011 h 132"/>
              <a:gd name="T44" fmla="*/ 87688 w 127"/>
              <a:gd name="T45" fmla="*/ 117812 h 132"/>
              <a:gd name="T46" fmla="*/ 49563 w 127"/>
              <a:gd name="T47" fmla="*/ 102610 h 132"/>
              <a:gd name="T48" fmla="*/ 26688 w 127"/>
              <a:gd name="T49" fmla="*/ 125413 h 132"/>
              <a:gd name="T50" fmla="*/ 41938 w 127"/>
              <a:gd name="T51" fmla="*/ 163416 h 132"/>
              <a:gd name="T52" fmla="*/ 38125 w 127"/>
              <a:gd name="T53" fmla="*/ 178618 h 132"/>
              <a:gd name="T54" fmla="*/ 0 w 127"/>
              <a:gd name="T55" fmla="*/ 193819 h 132"/>
              <a:gd name="T56" fmla="*/ 0 w 127"/>
              <a:gd name="T57" fmla="*/ 228023 h 132"/>
              <a:gd name="T58" fmla="*/ 38125 w 127"/>
              <a:gd name="T59" fmla="*/ 243224 h 132"/>
              <a:gd name="T60" fmla="*/ 41938 w 127"/>
              <a:gd name="T61" fmla="*/ 254625 h 132"/>
              <a:gd name="T62" fmla="*/ 26688 w 127"/>
              <a:gd name="T63" fmla="*/ 292629 h 132"/>
              <a:gd name="T64" fmla="*/ 49563 w 127"/>
              <a:gd name="T65" fmla="*/ 315431 h 132"/>
              <a:gd name="T66" fmla="*/ 87688 w 127"/>
              <a:gd name="T67" fmla="*/ 300230 h 132"/>
              <a:gd name="T68" fmla="*/ 102938 w 127"/>
              <a:gd name="T69" fmla="*/ 307831 h 132"/>
              <a:gd name="T70" fmla="*/ 118188 w 127"/>
              <a:gd name="T71" fmla="*/ 345834 h 132"/>
              <a:gd name="T72" fmla="*/ 152500 w 127"/>
              <a:gd name="T73" fmla="*/ 345834 h 132"/>
              <a:gd name="T74" fmla="*/ 167750 w 127"/>
              <a:gd name="T75" fmla="*/ 307831 h 132"/>
              <a:gd name="T76" fmla="*/ 179188 w 127"/>
              <a:gd name="T77" fmla="*/ 300230 h 132"/>
              <a:gd name="T78" fmla="*/ 217313 w 127"/>
              <a:gd name="T79" fmla="*/ 315431 h 132"/>
              <a:gd name="T80" fmla="*/ 244000 w 127"/>
              <a:gd name="T81" fmla="*/ 292629 h 132"/>
              <a:gd name="T82" fmla="*/ 224938 w 127"/>
              <a:gd name="T83" fmla="*/ 254625 h 132"/>
              <a:gd name="T84" fmla="*/ 232563 w 127"/>
              <a:gd name="T85" fmla="*/ 243224 h 132"/>
              <a:gd name="T86" fmla="*/ 270688 w 127"/>
              <a:gd name="T87" fmla="*/ 228023 h 132"/>
              <a:gd name="T88" fmla="*/ 133438 w 127"/>
              <a:gd name="T89" fmla="*/ 152015 h 132"/>
              <a:gd name="T90" fmla="*/ 76250 w 127"/>
              <a:gd name="T91" fmla="*/ 209021 h 132"/>
              <a:gd name="T92" fmla="*/ 133438 w 127"/>
              <a:gd name="T93" fmla="*/ 266027 h 132"/>
              <a:gd name="T94" fmla="*/ 190625 w 127"/>
              <a:gd name="T95" fmla="*/ 209021 h 132"/>
              <a:gd name="T96" fmla="*/ 133438 w 127"/>
              <a:gd name="T97" fmla="*/ 152015 h 132"/>
              <a:gd name="T98" fmla="*/ 350750 w 127"/>
              <a:gd name="T99" fmla="*/ 429443 h 132"/>
              <a:gd name="T100" fmla="*/ 320250 w 127"/>
              <a:gd name="T101" fmla="*/ 429443 h 13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27" h="132">
                <a:moveTo>
                  <a:pt x="47" y="13"/>
                </a:moveTo>
                <a:cubicBezTo>
                  <a:pt x="118" y="0"/>
                  <a:pt x="111" y="53"/>
                  <a:pt x="111" y="53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4" y="107"/>
                  <a:pt x="114" y="107"/>
                  <a:pt x="114" y="107"/>
                </a:cubicBezTo>
                <a:cubicBezTo>
                  <a:pt x="114" y="110"/>
                  <a:pt x="111" y="113"/>
                  <a:pt x="107" y="113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132"/>
                  <a:pt x="92" y="132"/>
                  <a:pt x="92" y="132"/>
                </a:cubicBezTo>
                <a:moveTo>
                  <a:pt x="34" y="132"/>
                </a:moveTo>
                <a:cubicBezTo>
                  <a:pt x="34" y="113"/>
                  <a:pt x="34" y="113"/>
                  <a:pt x="34" y="113"/>
                </a:cubicBezTo>
                <a:cubicBezTo>
                  <a:pt x="27" y="99"/>
                  <a:pt x="27" y="99"/>
                  <a:pt x="27" y="99"/>
                </a:cubicBezTo>
                <a:moveTo>
                  <a:pt x="71" y="60"/>
                </a:moveTo>
                <a:cubicBezTo>
                  <a:pt x="71" y="51"/>
                  <a:pt x="71" y="51"/>
                  <a:pt x="71" y="51"/>
                </a:cubicBezTo>
                <a:cubicBezTo>
                  <a:pt x="61" y="47"/>
                  <a:pt x="61" y="47"/>
                  <a:pt x="61" y="47"/>
                </a:cubicBezTo>
                <a:cubicBezTo>
                  <a:pt x="60" y="45"/>
                  <a:pt x="60" y="44"/>
                  <a:pt x="59" y="43"/>
                </a:cubicBezTo>
                <a:cubicBezTo>
                  <a:pt x="64" y="33"/>
                  <a:pt x="64" y="33"/>
                  <a:pt x="64" y="33"/>
                </a:cubicBezTo>
                <a:cubicBezTo>
                  <a:pt x="57" y="27"/>
                  <a:pt x="57" y="27"/>
                  <a:pt x="57" y="27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0"/>
                  <a:pt x="45" y="30"/>
                  <a:pt x="44" y="30"/>
                </a:cubicBezTo>
                <a:cubicBezTo>
                  <a:pt x="40" y="19"/>
                  <a:pt x="40" y="19"/>
                  <a:pt x="40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0"/>
                  <a:pt x="24" y="30"/>
                  <a:pt x="23" y="31"/>
                </a:cubicBezTo>
                <a:cubicBezTo>
                  <a:pt x="13" y="27"/>
                  <a:pt x="13" y="27"/>
                  <a:pt x="13" y="27"/>
                </a:cubicBezTo>
                <a:cubicBezTo>
                  <a:pt x="7" y="33"/>
                  <a:pt x="7" y="33"/>
                  <a:pt x="7" y="33"/>
                </a:cubicBezTo>
                <a:cubicBezTo>
                  <a:pt x="11" y="43"/>
                  <a:pt x="11" y="43"/>
                  <a:pt x="11" y="43"/>
                </a:cubicBezTo>
                <a:cubicBezTo>
                  <a:pt x="11" y="44"/>
                  <a:pt x="10" y="45"/>
                  <a:pt x="10" y="47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0"/>
                  <a:pt x="0" y="60"/>
                  <a:pt x="0" y="60"/>
                </a:cubicBezTo>
                <a:cubicBezTo>
                  <a:pt x="10" y="64"/>
                  <a:pt x="10" y="64"/>
                  <a:pt x="10" y="64"/>
                </a:cubicBezTo>
                <a:cubicBezTo>
                  <a:pt x="10" y="65"/>
                  <a:pt x="11" y="66"/>
                  <a:pt x="11" y="67"/>
                </a:cubicBezTo>
                <a:cubicBezTo>
                  <a:pt x="7" y="77"/>
                  <a:pt x="7" y="77"/>
                  <a:pt x="7" y="77"/>
                </a:cubicBezTo>
                <a:cubicBezTo>
                  <a:pt x="13" y="83"/>
                  <a:pt x="13" y="83"/>
                  <a:pt x="13" y="83"/>
                </a:cubicBezTo>
                <a:cubicBezTo>
                  <a:pt x="23" y="79"/>
                  <a:pt x="23" y="79"/>
                  <a:pt x="23" y="79"/>
                </a:cubicBezTo>
                <a:cubicBezTo>
                  <a:pt x="24" y="80"/>
                  <a:pt x="25" y="80"/>
                  <a:pt x="27" y="81"/>
                </a:cubicBezTo>
                <a:cubicBezTo>
                  <a:pt x="31" y="91"/>
                  <a:pt x="31" y="91"/>
                  <a:pt x="31" y="91"/>
                </a:cubicBezTo>
                <a:cubicBezTo>
                  <a:pt x="40" y="91"/>
                  <a:pt x="40" y="91"/>
                  <a:pt x="40" y="91"/>
                </a:cubicBezTo>
                <a:cubicBezTo>
                  <a:pt x="44" y="81"/>
                  <a:pt x="44" y="81"/>
                  <a:pt x="44" y="81"/>
                </a:cubicBezTo>
                <a:cubicBezTo>
                  <a:pt x="45" y="80"/>
                  <a:pt x="46" y="80"/>
                  <a:pt x="47" y="79"/>
                </a:cubicBezTo>
                <a:cubicBezTo>
                  <a:pt x="57" y="83"/>
                  <a:pt x="57" y="83"/>
                  <a:pt x="57" y="83"/>
                </a:cubicBezTo>
                <a:cubicBezTo>
                  <a:pt x="64" y="77"/>
                  <a:pt x="64" y="77"/>
                  <a:pt x="64" y="77"/>
                </a:cubicBezTo>
                <a:cubicBezTo>
                  <a:pt x="59" y="67"/>
                  <a:pt x="59" y="67"/>
                  <a:pt x="59" y="67"/>
                </a:cubicBezTo>
                <a:cubicBezTo>
                  <a:pt x="60" y="66"/>
                  <a:pt x="60" y="65"/>
                  <a:pt x="61" y="64"/>
                </a:cubicBezTo>
                <a:lnTo>
                  <a:pt x="71" y="60"/>
                </a:lnTo>
                <a:close/>
                <a:moveTo>
                  <a:pt x="35" y="40"/>
                </a:moveTo>
                <a:cubicBezTo>
                  <a:pt x="27" y="40"/>
                  <a:pt x="20" y="47"/>
                  <a:pt x="20" y="55"/>
                </a:cubicBezTo>
                <a:cubicBezTo>
                  <a:pt x="20" y="63"/>
                  <a:pt x="27" y="70"/>
                  <a:pt x="35" y="70"/>
                </a:cubicBezTo>
                <a:cubicBezTo>
                  <a:pt x="43" y="70"/>
                  <a:pt x="50" y="63"/>
                  <a:pt x="50" y="55"/>
                </a:cubicBezTo>
                <a:cubicBezTo>
                  <a:pt x="50" y="47"/>
                  <a:pt x="43" y="40"/>
                  <a:pt x="35" y="40"/>
                </a:cubicBezTo>
                <a:close/>
                <a:moveTo>
                  <a:pt x="92" y="113"/>
                </a:moveTo>
                <a:cubicBezTo>
                  <a:pt x="84" y="113"/>
                  <a:pt x="84" y="113"/>
                  <a:pt x="84" y="113"/>
                </a:cubicBezTo>
              </a:path>
            </a:pathLst>
          </a:cu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AO" sz="1400">
              <a:latin typeface="FoundryFormSans-Book" panose="02000500050000020004" pitchFamily="2" charset="0"/>
            </a:endParaRPr>
          </a:p>
        </p:txBody>
      </p:sp>
      <p:sp>
        <p:nvSpPr>
          <p:cNvPr id="58" name="Freeform 37">
            <a:extLst>
              <a:ext uri="{FF2B5EF4-FFF2-40B4-BE49-F238E27FC236}">
                <a16:creationId xmlns:a16="http://schemas.microsoft.com/office/drawing/2014/main" id="{6163A7BA-5FCA-4E7B-981B-555F57D68B62}"/>
              </a:ext>
            </a:extLst>
          </p:cNvPr>
          <p:cNvSpPr>
            <a:spLocks noEditPoints="1"/>
          </p:cNvSpPr>
          <p:nvPr/>
        </p:nvSpPr>
        <p:spPr bwMode="auto">
          <a:xfrm>
            <a:off x="503899" y="1851852"/>
            <a:ext cx="639762" cy="361950"/>
          </a:xfrm>
          <a:custGeom>
            <a:avLst/>
            <a:gdLst>
              <a:gd name="T0" fmla="*/ 152325 w 168"/>
              <a:gd name="T1" fmla="*/ 297180 h 95"/>
              <a:gd name="T2" fmla="*/ 148516 w 168"/>
              <a:gd name="T3" fmla="*/ 266700 h 95"/>
              <a:gd name="T4" fmla="*/ 186598 w 168"/>
              <a:gd name="T5" fmla="*/ 232410 h 95"/>
              <a:gd name="T6" fmla="*/ 209446 w 168"/>
              <a:gd name="T7" fmla="*/ 251460 h 95"/>
              <a:gd name="T8" fmla="*/ 178981 w 168"/>
              <a:gd name="T9" fmla="*/ 293370 h 95"/>
              <a:gd name="T10" fmla="*/ 388428 w 168"/>
              <a:gd name="T11" fmla="*/ 262890 h 95"/>
              <a:gd name="T12" fmla="*/ 468398 w 168"/>
              <a:gd name="T13" fmla="*/ 297180 h 95"/>
              <a:gd name="T14" fmla="*/ 472206 w 168"/>
              <a:gd name="T15" fmla="*/ 262890 h 95"/>
              <a:gd name="T16" fmla="*/ 392236 w 168"/>
              <a:gd name="T17" fmla="*/ 320040 h 95"/>
              <a:gd name="T18" fmla="*/ 426509 w 168"/>
              <a:gd name="T19" fmla="*/ 323850 h 95"/>
              <a:gd name="T20" fmla="*/ 434125 w 168"/>
              <a:gd name="T21" fmla="*/ 297180 h 95"/>
              <a:gd name="T22" fmla="*/ 350346 w 168"/>
              <a:gd name="T23" fmla="*/ 346710 h 95"/>
              <a:gd name="T24" fmla="*/ 384619 w 168"/>
              <a:gd name="T25" fmla="*/ 350520 h 95"/>
              <a:gd name="T26" fmla="*/ 392236 w 168"/>
              <a:gd name="T27" fmla="*/ 323850 h 95"/>
              <a:gd name="T28" fmla="*/ 300841 w 168"/>
              <a:gd name="T29" fmla="*/ 354330 h 95"/>
              <a:gd name="T30" fmla="*/ 342730 w 168"/>
              <a:gd name="T31" fmla="*/ 350520 h 95"/>
              <a:gd name="T32" fmla="*/ 205638 w 168"/>
              <a:gd name="T33" fmla="*/ 323850 h 95"/>
              <a:gd name="T34" fmla="*/ 247527 w 168"/>
              <a:gd name="T35" fmla="*/ 247650 h 95"/>
              <a:gd name="T36" fmla="*/ 220871 w 168"/>
              <a:gd name="T37" fmla="*/ 247650 h 95"/>
              <a:gd name="T38" fmla="*/ 178981 w 168"/>
              <a:gd name="T39" fmla="*/ 323850 h 95"/>
              <a:gd name="T40" fmla="*/ 205638 w 168"/>
              <a:gd name="T41" fmla="*/ 323850 h 95"/>
              <a:gd name="T42" fmla="*/ 281800 w 168"/>
              <a:gd name="T43" fmla="*/ 293370 h 95"/>
              <a:gd name="T44" fmla="*/ 262760 w 168"/>
              <a:gd name="T45" fmla="*/ 262890 h 95"/>
              <a:gd name="T46" fmla="*/ 213254 w 168"/>
              <a:gd name="T47" fmla="*/ 312420 h 95"/>
              <a:gd name="T48" fmla="*/ 228487 w 168"/>
              <a:gd name="T49" fmla="*/ 346710 h 95"/>
              <a:gd name="T50" fmla="*/ 297033 w 168"/>
              <a:gd name="T51" fmla="*/ 335280 h 95"/>
              <a:gd name="T52" fmla="*/ 300841 w 168"/>
              <a:gd name="T53" fmla="*/ 300990 h 95"/>
              <a:gd name="T54" fmla="*/ 274184 w 168"/>
              <a:gd name="T55" fmla="*/ 304800 h 95"/>
              <a:gd name="T56" fmla="*/ 251335 w 168"/>
              <a:gd name="T57" fmla="*/ 358140 h 95"/>
              <a:gd name="T58" fmla="*/ 277992 w 168"/>
              <a:gd name="T59" fmla="*/ 354330 h 95"/>
              <a:gd name="T60" fmla="*/ 548368 w 168"/>
              <a:gd name="T61" fmla="*/ 3810 h 95"/>
              <a:gd name="T62" fmla="*/ 533136 w 168"/>
              <a:gd name="T63" fmla="*/ 217170 h 95"/>
              <a:gd name="T64" fmla="*/ 639763 w 168"/>
              <a:gd name="T65" fmla="*/ 171450 h 95"/>
              <a:gd name="T66" fmla="*/ 346538 w 168"/>
              <a:gd name="T67" fmla="*/ 95250 h 95"/>
              <a:gd name="T68" fmla="*/ 316073 w 168"/>
              <a:gd name="T69" fmla="*/ 95250 h 95"/>
              <a:gd name="T70" fmla="*/ 220871 w 168"/>
              <a:gd name="T71" fmla="*/ 140970 h 95"/>
              <a:gd name="T72" fmla="*/ 304649 w 168"/>
              <a:gd name="T73" fmla="*/ 163830 h 95"/>
              <a:gd name="T74" fmla="*/ 472206 w 168"/>
              <a:gd name="T75" fmla="*/ 262890 h 95"/>
              <a:gd name="T76" fmla="*/ 498863 w 168"/>
              <a:gd name="T77" fmla="*/ 228600 h 95"/>
              <a:gd name="T78" fmla="*/ 472206 w 168"/>
              <a:gd name="T79" fmla="*/ 262890 h 95"/>
              <a:gd name="T80" fmla="*/ 163749 w 168"/>
              <a:gd name="T81" fmla="*/ 259080 h 95"/>
              <a:gd name="T82" fmla="*/ 95203 w 168"/>
              <a:gd name="T83" fmla="*/ 240030 h 95"/>
              <a:gd name="T84" fmla="*/ 133284 w 168"/>
              <a:gd name="T85" fmla="*/ 0 h 95"/>
              <a:gd name="T86" fmla="*/ 156133 w 168"/>
              <a:gd name="T87" fmla="*/ 262890 h 95"/>
              <a:gd name="T88" fmla="*/ 213254 w 168"/>
              <a:gd name="T89" fmla="*/ 87630 h 9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68" h="95">
                <a:moveTo>
                  <a:pt x="44" y="79"/>
                </a:moveTo>
                <a:cubicBezTo>
                  <a:pt x="42" y="79"/>
                  <a:pt x="41" y="79"/>
                  <a:pt x="40" y="78"/>
                </a:cubicBezTo>
                <a:cubicBezTo>
                  <a:pt x="39" y="77"/>
                  <a:pt x="38" y="75"/>
                  <a:pt x="38" y="74"/>
                </a:cubicBezTo>
                <a:cubicBezTo>
                  <a:pt x="38" y="73"/>
                  <a:pt x="39" y="71"/>
                  <a:pt x="39" y="70"/>
                </a:cubicBezTo>
                <a:cubicBezTo>
                  <a:pt x="46" y="63"/>
                  <a:pt x="46" y="63"/>
                  <a:pt x="46" y="63"/>
                </a:cubicBezTo>
                <a:cubicBezTo>
                  <a:pt x="47" y="62"/>
                  <a:pt x="48" y="62"/>
                  <a:pt x="49" y="61"/>
                </a:cubicBezTo>
                <a:cubicBezTo>
                  <a:pt x="50" y="61"/>
                  <a:pt x="52" y="62"/>
                  <a:pt x="53" y="63"/>
                </a:cubicBezTo>
                <a:cubicBezTo>
                  <a:pt x="54" y="64"/>
                  <a:pt x="55" y="65"/>
                  <a:pt x="55" y="66"/>
                </a:cubicBezTo>
                <a:cubicBezTo>
                  <a:pt x="55" y="68"/>
                  <a:pt x="54" y="69"/>
                  <a:pt x="53" y="70"/>
                </a:cubicBezTo>
                <a:cubicBezTo>
                  <a:pt x="47" y="77"/>
                  <a:pt x="47" y="77"/>
                  <a:pt x="47" y="77"/>
                </a:cubicBezTo>
                <a:cubicBezTo>
                  <a:pt x="46" y="78"/>
                  <a:pt x="45" y="79"/>
                  <a:pt x="44" y="79"/>
                </a:cubicBezTo>
                <a:close/>
                <a:moveTo>
                  <a:pt x="102" y="69"/>
                </a:moveTo>
                <a:cubicBezTo>
                  <a:pt x="102" y="69"/>
                  <a:pt x="115" y="79"/>
                  <a:pt x="118" y="79"/>
                </a:cubicBezTo>
                <a:cubicBezTo>
                  <a:pt x="120" y="80"/>
                  <a:pt x="121" y="79"/>
                  <a:pt x="123" y="78"/>
                </a:cubicBezTo>
                <a:cubicBezTo>
                  <a:pt x="124" y="76"/>
                  <a:pt x="125" y="75"/>
                  <a:pt x="125" y="73"/>
                </a:cubicBezTo>
                <a:cubicBezTo>
                  <a:pt x="125" y="71"/>
                  <a:pt x="124" y="70"/>
                  <a:pt x="124" y="69"/>
                </a:cubicBezTo>
                <a:moveTo>
                  <a:pt x="93" y="75"/>
                </a:moveTo>
                <a:cubicBezTo>
                  <a:pt x="103" y="84"/>
                  <a:pt x="103" y="84"/>
                  <a:pt x="103" y="84"/>
                </a:cubicBezTo>
                <a:cubicBezTo>
                  <a:pt x="104" y="86"/>
                  <a:pt x="106" y="87"/>
                  <a:pt x="108" y="87"/>
                </a:cubicBezTo>
                <a:cubicBezTo>
                  <a:pt x="109" y="87"/>
                  <a:pt x="111" y="86"/>
                  <a:pt x="112" y="85"/>
                </a:cubicBezTo>
                <a:cubicBezTo>
                  <a:pt x="114" y="84"/>
                  <a:pt x="115" y="82"/>
                  <a:pt x="115" y="80"/>
                </a:cubicBezTo>
                <a:cubicBezTo>
                  <a:pt x="115" y="79"/>
                  <a:pt x="114" y="78"/>
                  <a:pt x="114" y="78"/>
                </a:cubicBezTo>
                <a:moveTo>
                  <a:pt x="87" y="86"/>
                </a:moveTo>
                <a:cubicBezTo>
                  <a:pt x="92" y="91"/>
                  <a:pt x="92" y="91"/>
                  <a:pt x="92" y="91"/>
                </a:cubicBezTo>
                <a:cubicBezTo>
                  <a:pt x="93" y="92"/>
                  <a:pt x="95" y="93"/>
                  <a:pt x="96" y="93"/>
                </a:cubicBezTo>
                <a:cubicBezTo>
                  <a:pt x="98" y="93"/>
                  <a:pt x="100" y="93"/>
                  <a:pt x="101" y="92"/>
                </a:cubicBezTo>
                <a:cubicBezTo>
                  <a:pt x="103" y="90"/>
                  <a:pt x="103" y="88"/>
                  <a:pt x="103" y="86"/>
                </a:cubicBezTo>
                <a:cubicBezTo>
                  <a:pt x="103" y="86"/>
                  <a:pt x="103" y="85"/>
                  <a:pt x="103" y="85"/>
                </a:cubicBezTo>
                <a:moveTo>
                  <a:pt x="75" y="91"/>
                </a:moveTo>
                <a:cubicBezTo>
                  <a:pt x="79" y="93"/>
                  <a:pt x="79" y="93"/>
                  <a:pt x="79" y="93"/>
                </a:cubicBezTo>
                <a:cubicBezTo>
                  <a:pt x="80" y="93"/>
                  <a:pt x="82" y="94"/>
                  <a:pt x="85" y="94"/>
                </a:cubicBezTo>
                <a:cubicBezTo>
                  <a:pt x="87" y="94"/>
                  <a:pt x="88" y="93"/>
                  <a:pt x="90" y="92"/>
                </a:cubicBezTo>
                <a:cubicBezTo>
                  <a:pt x="90" y="92"/>
                  <a:pt x="91" y="91"/>
                  <a:pt x="91" y="90"/>
                </a:cubicBezTo>
                <a:moveTo>
                  <a:pt x="54" y="85"/>
                </a:moveTo>
                <a:cubicBezTo>
                  <a:pt x="65" y="72"/>
                  <a:pt x="65" y="72"/>
                  <a:pt x="65" y="72"/>
                </a:cubicBezTo>
                <a:cubicBezTo>
                  <a:pt x="67" y="70"/>
                  <a:pt x="67" y="67"/>
                  <a:pt x="65" y="65"/>
                </a:cubicBezTo>
                <a:cubicBezTo>
                  <a:pt x="64" y="64"/>
                  <a:pt x="62" y="63"/>
                  <a:pt x="61" y="64"/>
                </a:cubicBezTo>
                <a:cubicBezTo>
                  <a:pt x="60" y="64"/>
                  <a:pt x="58" y="64"/>
                  <a:pt x="58" y="65"/>
                </a:cubicBezTo>
                <a:cubicBezTo>
                  <a:pt x="46" y="78"/>
                  <a:pt x="46" y="78"/>
                  <a:pt x="46" y="78"/>
                </a:cubicBezTo>
                <a:cubicBezTo>
                  <a:pt x="44" y="80"/>
                  <a:pt x="45" y="83"/>
                  <a:pt x="47" y="85"/>
                </a:cubicBezTo>
                <a:cubicBezTo>
                  <a:pt x="48" y="86"/>
                  <a:pt x="49" y="87"/>
                  <a:pt x="51" y="86"/>
                </a:cubicBezTo>
                <a:cubicBezTo>
                  <a:pt x="52" y="86"/>
                  <a:pt x="53" y="86"/>
                  <a:pt x="54" y="85"/>
                </a:cubicBezTo>
                <a:close/>
                <a:moveTo>
                  <a:pt x="63" y="89"/>
                </a:moveTo>
                <a:cubicBezTo>
                  <a:pt x="74" y="77"/>
                  <a:pt x="74" y="77"/>
                  <a:pt x="74" y="77"/>
                </a:cubicBezTo>
                <a:cubicBezTo>
                  <a:pt x="76" y="75"/>
                  <a:pt x="75" y="72"/>
                  <a:pt x="73" y="70"/>
                </a:cubicBezTo>
                <a:cubicBezTo>
                  <a:pt x="72" y="69"/>
                  <a:pt x="71" y="69"/>
                  <a:pt x="69" y="69"/>
                </a:cubicBezTo>
                <a:cubicBezTo>
                  <a:pt x="68" y="69"/>
                  <a:pt x="67" y="70"/>
                  <a:pt x="66" y="71"/>
                </a:cubicBezTo>
                <a:cubicBezTo>
                  <a:pt x="56" y="82"/>
                  <a:pt x="56" y="82"/>
                  <a:pt x="56" y="82"/>
                </a:cubicBezTo>
                <a:cubicBezTo>
                  <a:pt x="54" y="85"/>
                  <a:pt x="54" y="88"/>
                  <a:pt x="56" y="90"/>
                </a:cubicBezTo>
                <a:cubicBezTo>
                  <a:pt x="57" y="91"/>
                  <a:pt x="59" y="91"/>
                  <a:pt x="60" y="91"/>
                </a:cubicBezTo>
                <a:cubicBezTo>
                  <a:pt x="61" y="91"/>
                  <a:pt x="62" y="90"/>
                  <a:pt x="63" y="89"/>
                </a:cubicBezTo>
                <a:close/>
                <a:moveTo>
                  <a:pt x="78" y="88"/>
                </a:moveTo>
                <a:cubicBezTo>
                  <a:pt x="79" y="86"/>
                  <a:pt x="79" y="86"/>
                  <a:pt x="79" y="86"/>
                </a:cubicBezTo>
                <a:cubicBezTo>
                  <a:pt x="81" y="84"/>
                  <a:pt x="81" y="81"/>
                  <a:pt x="79" y="79"/>
                </a:cubicBezTo>
                <a:cubicBezTo>
                  <a:pt x="78" y="78"/>
                  <a:pt x="76" y="78"/>
                  <a:pt x="75" y="78"/>
                </a:cubicBezTo>
                <a:cubicBezTo>
                  <a:pt x="74" y="78"/>
                  <a:pt x="73" y="79"/>
                  <a:pt x="72" y="80"/>
                </a:cubicBezTo>
                <a:cubicBezTo>
                  <a:pt x="66" y="86"/>
                  <a:pt x="66" y="86"/>
                  <a:pt x="66" y="86"/>
                </a:cubicBezTo>
                <a:cubicBezTo>
                  <a:pt x="64" y="88"/>
                  <a:pt x="64" y="92"/>
                  <a:pt x="66" y="94"/>
                </a:cubicBezTo>
                <a:cubicBezTo>
                  <a:pt x="67" y="95"/>
                  <a:pt x="69" y="95"/>
                  <a:pt x="70" y="95"/>
                </a:cubicBezTo>
                <a:cubicBezTo>
                  <a:pt x="71" y="95"/>
                  <a:pt x="72" y="94"/>
                  <a:pt x="73" y="93"/>
                </a:cubicBezTo>
                <a:lnTo>
                  <a:pt x="78" y="88"/>
                </a:lnTo>
                <a:close/>
                <a:moveTo>
                  <a:pt x="144" y="1"/>
                </a:moveTo>
                <a:cubicBezTo>
                  <a:pt x="134" y="6"/>
                  <a:pt x="118" y="14"/>
                  <a:pt x="116" y="16"/>
                </a:cubicBezTo>
                <a:cubicBezTo>
                  <a:pt x="118" y="20"/>
                  <a:pt x="128" y="36"/>
                  <a:pt x="140" y="57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68" y="45"/>
                  <a:pt x="168" y="45"/>
                  <a:pt x="168" y="45"/>
                </a:cubicBezTo>
                <a:moveTo>
                  <a:pt x="119" y="22"/>
                </a:moveTo>
                <a:cubicBezTo>
                  <a:pt x="106" y="17"/>
                  <a:pt x="99" y="25"/>
                  <a:pt x="91" y="25"/>
                </a:cubicBezTo>
                <a:cubicBezTo>
                  <a:pt x="88" y="25"/>
                  <a:pt x="85" y="25"/>
                  <a:pt x="83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2" y="25"/>
                  <a:pt x="81" y="25"/>
                  <a:pt x="81" y="25"/>
                </a:cubicBezTo>
                <a:cubicBezTo>
                  <a:pt x="58" y="37"/>
                  <a:pt x="58" y="37"/>
                  <a:pt x="58" y="37"/>
                </a:cubicBezTo>
                <a:cubicBezTo>
                  <a:pt x="48" y="43"/>
                  <a:pt x="58" y="50"/>
                  <a:pt x="61" y="50"/>
                </a:cubicBezTo>
                <a:cubicBezTo>
                  <a:pt x="65" y="49"/>
                  <a:pt x="74" y="45"/>
                  <a:pt x="80" y="43"/>
                </a:cubicBezTo>
                <a:cubicBezTo>
                  <a:pt x="84" y="41"/>
                  <a:pt x="88" y="42"/>
                  <a:pt x="91" y="44"/>
                </a:cubicBezTo>
                <a:cubicBezTo>
                  <a:pt x="101" y="52"/>
                  <a:pt x="122" y="67"/>
                  <a:pt x="124" y="69"/>
                </a:cubicBezTo>
                <a:moveTo>
                  <a:pt x="139" y="55"/>
                </a:moveTo>
                <a:cubicBezTo>
                  <a:pt x="137" y="56"/>
                  <a:pt x="132" y="58"/>
                  <a:pt x="131" y="60"/>
                </a:cubicBezTo>
                <a:cubicBezTo>
                  <a:pt x="130" y="60"/>
                  <a:pt x="130" y="61"/>
                  <a:pt x="129" y="63"/>
                </a:cubicBezTo>
                <a:cubicBezTo>
                  <a:pt x="127" y="65"/>
                  <a:pt x="125" y="68"/>
                  <a:pt x="124" y="69"/>
                </a:cubicBezTo>
                <a:moveTo>
                  <a:pt x="43" y="68"/>
                </a:moveTo>
                <a:cubicBezTo>
                  <a:pt x="43" y="68"/>
                  <a:pt x="43" y="68"/>
                  <a:pt x="43" y="68"/>
                </a:cubicBezTo>
                <a:moveTo>
                  <a:pt x="0" y="43"/>
                </a:moveTo>
                <a:cubicBezTo>
                  <a:pt x="25" y="63"/>
                  <a:pt x="25" y="63"/>
                  <a:pt x="25" y="63"/>
                </a:cubicBezTo>
                <a:cubicBezTo>
                  <a:pt x="59" y="20"/>
                  <a:pt x="59" y="20"/>
                  <a:pt x="59" y="20"/>
                </a:cubicBezTo>
                <a:cubicBezTo>
                  <a:pt x="35" y="0"/>
                  <a:pt x="35" y="0"/>
                  <a:pt x="35" y="0"/>
                </a:cubicBezTo>
                <a:moveTo>
                  <a:pt x="27" y="60"/>
                </a:moveTo>
                <a:cubicBezTo>
                  <a:pt x="34" y="65"/>
                  <a:pt x="41" y="69"/>
                  <a:pt x="41" y="69"/>
                </a:cubicBezTo>
                <a:moveTo>
                  <a:pt x="72" y="30"/>
                </a:moveTo>
                <a:cubicBezTo>
                  <a:pt x="69" y="28"/>
                  <a:pt x="62" y="25"/>
                  <a:pt x="56" y="23"/>
                </a:cubicBezTo>
              </a:path>
            </a:pathLst>
          </a:cu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AO" sz="1400">
              <a:latin typeface="FoundryFormSans-Book" panose="02000500050000020004" pitchFamily="2" charset="0"/>
            </a:endParaRPr>
          </a:p>
        </p:txBody>
      </p:sp>
      <p:sp>
        <p:nvSpPr>
          <p:cNvPr id="59" name="Freeform 38">
            <a:extLst>
              <a:ext uri="{FF2B5EF4-FFF2-40B4-BE49-F238E27FC236}">
                <a16:creationId xmlns:a16="http://schemas.microsoft.com/office/drawing/2014/main" id="{CB04D3C6-E7BD-4BBE-9C50-DDA596BE839B}"/>
              </a:ext>
            </a:extLst>
          </p:cNvPr>
          <p:cNvSpPr>
            <a:spLocks noEditPoints="1"/>
          </p:cNvSpPr>
          <p:nvPr/>
        </p:nvSpPr>
        <p:spPr bwMode="auto">
          <a:xfrm>
            <a:off x="2370929" y="1837564"/>
            <a:ext cx="492125" cy="392113"/>
          </a:xfrm>
          <a:custGeom>
            <a:avLst/>
            <a:gdLst>
              <a:gd name="T0" fmla="*/ 492125 w 129"/>
              <a:gd name="T1" fmla="*/ 392113 h 103"/>
              <a:gd name="T2" fmla="*/ 0 w 129"/>
              <a:gd name="T3" fmla="*/ 392113 h 103"/>
              <a:gd name="T4" fmla="*/ 122078 w 129"/>
              <a:gd name="T5" fmla="*/ 289326 h 103"/>
              <a:gd name="T6" fmla="*/ 53409 w 129"/>
              <a:gd name="T7" fmla="*/ 289326 h 103"/>
              <a:gd name="T8" fmla="*/ 53409 w 129"/>
              <a:gd name="T9" fmla="*/ 392113 h 103"/>
              <a:gd name="T10" fmla="*/ 122078 w 129"/>
              <a:gd name="T11" fmla="*/ 392113 h 103"/>
              <a:gd name="T12" fmla="*/ 122078 w 129"/>
              <a:gd name="T13" fmla="*/ 289326 h 103"/>
              <a:gd name="T14" fmla="*/ 225080 w 129"/>
              <a:gd name="T15" fmla="*/ 182732 h 103"/>
              <a:gd name="T16" fmla="*/ 160227 w 129"/>
              <a:gd name="T17" fmla="*/ 182732 h 103"/>
              <a:gd name="T18" fmla="*/ 160227 w 129"/>
              <a:gd name="T19" fmla="*/ 392113 h 103"/>
              <a:gd name="T20" fmla="*/ 225080 w 129"/>
              <a:gd name="T21" fmla="*/ 392113 h 103"/>
              <a:gd name="T22" fmla="*/ 225080 w 129"/>
              <a:gd name="T23" fmla="*/ 182732 h 103"/>
              <a:gd name="T24" fmla="*/ 331898 w 129"/>
              <a:gd name="T25" fmla="*/ 228415 h 103"/>
              <a:gd name="T26" fmla="*/ 263230 w 129"/>
              <a:gd name="T27" fmla="*/ 228415 h 103"/>
              <a:gd name="T28" fmla="*/ 263230 w 129"/>
              <a:gd name="T29" fmla="*/ 392113 h 103"/>
              <a:gd name="T30" fmla="*/ 331898 w 129"/>
              <a:gd name="T31" fmla="*/ 392113 h 103"/>
              <a:gd name="T32" fmla="*/ 331898 w 129"/>
              <a:gd name="T33" fmla="*/ 228415 h 103"/>
              <a:gd name="T34" fmla="*/ 438716 w 129"/>
              <a:gd name="T35" fmla="*/ 121822 h 103"/>
              <a:gd name="T36" fmla="*/ 370047 w 129"/>
              <a:gd name="T37" fmla="*/ 121822 h 103"/>
              <a:gd name="T38" fmla="*/ 370047 w 129"/>
              <a:gd name="T39" fmla="*/ 392113 h 103"/>
              <a:gd name="T40" fmla="*/ 438716 w 129"/>
              <a:gd name="T41" fmla="*/ 392113 h 103"/>
              <a:gd name="T42" fmla="*/ 438716 w 129"/>
              <a:gd name="T43" fmla="*/ 121822 h 103"/>
              <a:gd name="T44" fmla="*/ 87743 w 129"/>
              <a:gd name="T45" fmla="*/ 171312 h 103"/>
              <a:gd name="T46" fmla="*/ 68669 w 129"/>
              <a:gd name="T47" fmla="*/ 190346 h 103"/>
              <a:gd name="T48" fmla="*/ 87743 w 129"/>
              <a:gd name="T49" fmla="*/ 209381 h 103"/>
              <a:gd name="T50" fmla="*/ 106818 w 129"/>
              <a:gd name="T51" fmla="*/ 190346 h 103"/>
              <a:gd name="T52" fmla="*/ 87743 w 129"/>
              <a:gd name="T53" fmla="*/ 171312 h 103"/>
              <a:gd name="T54" fmla="*/ 194561 w 129"/>
              <a:gd name="T55" fmla="*/ 68525 h 103"/>
              <a:gd name="T56" fmla="*/ 171672 w 129"/>
              <a:gd name="T57" fmla="*/ 91366 h 103"/>
              <a:gd name="T58" fmla="*/ 194561 w 129"/>
              <a:gd name="T59" fmla="*/ 110401 h 103"/>
              <a:gd name="T60" fmla="*/ 213636 w 129"/>
              <a:gd name="T61" fmla="*/ 91366 h 103"/>
              <a:gd name="T62" fmla="*/ 194561 w 129"/>
              <a:gd name="T63" fmla="*/ 68525 h 103"/>
              <a:gd name="T64" fmla="*/ 297564 w 129"/>
              <a:gd name="T65" fmla="*/ 121822 h 103"/>
              <a:gd name="T66" fmla="*/ 278489 w 129"/>
              <a:gd name="T67" fmla="*/ 140856 h 103"/>
              <a:gd name="T68" fmla="*/ 297564 w 129"/>
              <a:gd name="T69" fmla="*/ 159891 h 103"/>
              <a:gd name="T70" fmla="*/ 316639 w 129"/>
              <a:gd name="T71" fmla="*/ 140856 h 103"/>
              <a:gd name="T72" fmla="*/ 297564 w 129"/>
              <a:gd name="T73" fmla="*/ 121822 h 103"/>
              <a:gd name="T74" fmla="*/ 404382 w 129"/>
              <a:gd name="T75" fmla="*/ 0 h 103"/>
              <a:gd name="T76" fmla="*/ 385307 w 129"/>
              <a:gd name="T77" fmla="*/ 19035 h 103"/>
              <a:gd name="T78" fmla="*/ 404382 w 129"/>
              <a:gd name="T79" fmla="*/ 38069 h 103"/>
              <a:gd name="T80" fmla="*/ 423456 w 129"/>
              <a:gd name="T81" fmla="*/ 19035 h 103"/>
              <a:gd name="T82" fmla="*/ 404382 w 129"/>
              <a:gd name="T83" fmla="*/ 0 h 103"/>
              <a:gd name="T84" fmla="*/ 312824 w 129"/>
              <a:gd name="T85" fmla="*/ 125628 h 103"/>
              <a:gd name="T86" fmla="*/ 392937 w 129"/>
              <a:gd name="T87" fmla="*/ 34262 h 103"/>
              <a:gd name="T88" fmla="*/ 209821 w 129"/>
              <a:gd name="T89" fmla="*/ 98980 h 103"/>
              <a:gd name="T90" fmla="*/ 282304 w 129"/>
              <a:gd name="T91" fmla="*/ 133242 h 103"/>
              <a:gd name="T92" fmla="*/ 179301 w 129"/>
              <a:gd name="T93" fmla="*/ 102787 h 103"/>
              <a:gd name="T94" fmla="*/ 99188 w 129"/>
              <a:gd name="T95" fmla="*/ 175118 h 10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9" h="103">
                <a:moveTo>
                  <a:pt x="129" y="103"/>
                </a:moveTo>
                <a:cubicBezTo>
                  <a:pt x="0" y="103"/>
                  <a:pt x="0" y="103"/>
                  <a:pt x="0" y="103"/>
                </a:cubicBezTo>
                <a:moveTo>
                  <a:pt x="32" y="76"/>
                </a:moveTo>
                <a:cubicBezTo>
                  <a:pt x="14" y="76"/>
                  <a:pt x="14" y="76"/>
                  <a:pt x="14" y="76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32" y="103"/>
                  <a:pt x="32" y="103"/>
                  <a:pt x="32" y="103"/>
                </a:cubicBezTo>
                <a:lnTo>
                  <a:pt x="32" y="76"/>
                </a:lnTo>
                <a:close/>
                <a:moveTo>
                  <a:pt x="59" y="48"/>
                </a:moveTo>
                <a:cubicBezTo>
                  <a:pt x="42" y="48"/>
                  <a:pt x="42" y="48"/>
                  <a:pt x="42" y="48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59" y="103"/>
                  <a:pt x="59" y="103"/>
                  <a:pt x="59" y="103"/>
                </a:cubicBezTo>
                <a:lnTo>
                  <a:pt x="59" y="48"/>
                </a:lnTo>
                <a:close/>
                <a:moveTo>
                  <a:pt x="87" y="60"/>
                </a:moveTo>
                <a:cubicBezTo>
                  <a:pt x="69" y="60"/>
                  <a:pt x="69" y="60"/>
                  <a:pt x="69" y="60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87" y="103"/>
                  <a:pt x="87" y="103"/>
                  <a:pt x="87" y="103"/>
                </a:cubicBezTo>
                <a:lnTo>
                  <a:pt x="87" y="60"/>
                </a:lnTo>
                <a:close/>
                <a:moveTo>
                  <a:pt x="115" y="32"/>
                </a:moveTo>
                <a:cubicBezTo>
                  <a:pt x="97" y="32"/>
                  <a:pt x="97" y="32"/>
                  <a:pt x="97" y="32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115" y="103"/>
                  <a:pt x="115" y="103"/>
                  <a:pt x="115" y="103"/>
                </a:cubicBezTo>
                <a:lnTo>
                  <a:pt x="115" y="32"/>
                </a:lnTo>
                <a:close/>
                <a:moveTo>
                  <a:pt x="23" y="45"/>
                </a:moveTo>
                <a:cubicBezTo>
                  <a:pt x="20" y="45"/>
                  <a:pt x="18" y="47"/>
                  <a:pt x="18" y="50"/>
                </a:cubicBezTo>
                <a:cubicBezTo>
                  <a:pt x="18" y="53"/>
                  <a:pt x="20" y="55"/>
                  <a:pt x="23" y="55"/>
                </a:cubicBezTo>
                <a:cubicBezTo>
                  <a:pt x="26" y="55"/>
                  <a:pt x="28" y="53"/>
                  <a:pt x="28" y="50"/>
                </a:cubicBezTo>
                <a:cubicBezTo>
                  <a:pt x="28" y="47"/>
                  <a:pt x="26" y="45"/>
                  <a:pt x="23" y="45"/>
                </a:cubicBezTo>
                <a:close/>
                <a:moveTo>
                  <a:pt x="51" y="18"/>
                </a:moveTo>
                <a:cubicBezTo>
                  <a:pt x="48" y="18"/>
                  <a:pt x="45" y="21"/>
                  <a:pt x="45" y="24"/>
                </a:cubicBezTo>
                <a:cubicBezTo>
                  <a:pt x="45" y="26"/>
                  <a:pt x="48" y="29"/>
                  <a:pt x="51" y="29"/>
                </a:cubicBezTo>
                <a:cubicBezTo>
                  <a:pt x="53" y="29"/>
                  <a:pt x="56" y="26"/>
                  <a:pt x="56" y="24"/>
                </a:cubicBezTo>
                <a:cubicBezTo>
                  <a:pt x="56" y="21"/>
                  <a:pt x="53" y="18"/>
                  <a:pt x="51" y="18"/>
                </a:cubicBezTo>
                <a:close/>
                <a:moveTo>
                  <a:pt x="78" y="32"/>
                </a:moveTo>
                <a:cubicBezTo>
                  <a:pt x="75" y="32"/>
                  <a:pt x="73" y="34"/>
                  <a:pt x="73" y="37"/>
                </a:cubicBezTo>
                <a:cubicBezTo>
                  <a:pt x="73" y="40"/>
                  <a:pt x="75" y="42"/>
                  <a:pt x="78" y="42"/>
                </a:cubicBezTo>
                <a:cubicBezTo>
                  <a:pt x="81" y="42"/>
                  <a:pt x="83" y="40"/>
                  <a:pt x="83" y="37"/>
                </a:cubicBezTo>
                <a:cubicBezTo>
                  <a:pt x="83" y="34"/>
                  <a:pt x="81" y="32"/>
                  <a:pt x="78" y="32"/>
                </a:cubicBezTo>
                <a:close/>
                <a:moveTo>
                  <a:pt x="106" y="0"/>
                </a:moveTo>
                <a:cubicBezTo>
                  <a:pt x="103" y="0"/>
                  <a:pt x="101" y="2"/>
                  <a:pt x="101" y="5"/>
                </a:cubicBezTo>
                <a:cubicBezTo>
                  <a:pt x="101" y="8"/>
                  <a:pt x="103" y="10"/>
                  <a:pt x="106" y="10"/>
                </a:cubicBezTo>
                <a:cubicBezTo>
                  <a:pt x="109" y="10"/>
                  <a:pt x="111" y="8"/>
                  <a:pt x="111" y="5"/>
                </a:cubicBezTo>
                <a:cubicBezTo>
                  <a:pt x="111" y="2"/>
                  <a:pt x="109" y="0"/>
                  <a:pt x="106" y="0"/>
                </a:cubicBezTo>
                <a:close/>
                <a:moveTo>
                  <a:pt x="82" y="33"/>
                </a:moveTo>
                <a:cubicBezTo>
                  <a:pt x="103" y="9"/>
                  <a:pt x="103" y="9"/>
                  <a:pt x="103" y="9"/>
                </a:cubicBezTo>
                <a:moveTo>
                  <a:pt x="55" y="26"/>
                </a:moveTo>
                <a:cubicBezTo>
                  <a:pt x="74" y="35"/>
                  <a:pt x="74" y="35"/>
                  <a:pt x="74" y="35"/>
                </a:cubicBezTo>
                <a:moveTo>
                  <a:pt x="47" y="27"/>
                </a:moveTo>
                <a:cubicBezTo>
                  <a:pt x="26" y="46"/>
                  <a:pt x="26" y="46"/>
                  <a:pt x="26" y="46"/>
                </a:cubicBezTo>
              </a:path>
            </a:pathLst>
          </a:cu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AO" sz="1400">
              <a:latin typeface="FoundryFormSans-Book" panose="02000500050000020004" pitchFamily="2" charset="0"/>
            </a:endParaRPr>
          </a:p>
        </p:txBody>
      </p:sp>
      <p:sp>
        <p:nvSpPr>
          <p:cNvPr id="60" name="Freeform 39">
            <a:extLst>
              <a:ext uri="{FF2B5EF4-FFF2-40B4-BE49-F238E27FC236}">
                <a16:creationId xmlns:a16="http://schemas.microsoft.com/office/drawing/2014/main" id="{DEBDFAC6-AEEC-49ED-987E-C244A4CCA69B}"/>
              </a:ext>
            </a:extLst>
          </p:cNvPr>
          <p:cNvSpPr>
            <a:spLocks noEditPoints="1"/>
          </p:cNvSpPr>
          <p:nvPr/>
        </p:nvSpPr>
        <p:spPr bwMode="auto">
          <a:xfrm>
            <a:off x="7794238" y="1810577"/>
            <a:ext cx="425450" cy="422275"/>
          </a:xfrm>
          <a:custGeom>
            <a:avLst/>
            <a:gdLst>
              <a:gd name="T0" fmla="*/ 364671 w 112"/>
              <a:gd name="T1" fmla="*/ 114128 h 111"/>
              <a:gd name="T2" fmla="*/ 395061 w 112"/>
              <a:gd name="T3" fmla="*/ 224452 h 111"/>
              <a:gd name="T4" fmla="*/ 197530 w 112"/>
              <a:gd name="T5" fmla="*/ 422275 h 111"/>
              <a:gd name="T6" fmla="*/ 0 w 112"/>
              <a:gd name="T7" fmla="*/ 224452 h 111"/>
              <a:gd name="T8" fmla="*/ 197530 w 112"/>
              <a:gd name="T9" fmla="*/ 26630 h 111"/>
              <a:gd name="T10" fmla="*/ 307692 w 112"/>
              <a:gd name="T11" fmla="*/ 57064 h 111"/>
              <a:gd name="T12" fmla="*/ 273504 w 112"/>
              <a:gd name="T13" fmla="*/ 95107 h 111"/>
              <a:gd name="T14" fmla="*/ 197530 w 112"/>
              <a:gd name="T15" fmla="*/ 76086 h 111"/>
              <a:gd name="T16" fmla="*/ 49383 w 112"/>
              <a:gd name="T17" fmla="*/ 224452 h 111"/>
              <a:gd name="T18" fmla="*/ 197530 w 112"/>
              <a:gd name="T19" fmla="*/ 372819 h 111"/>
              <a:gd name="T20" fmla="*/ 349477 w 112"/>
              <a:gd name="T21" fmla="*/ 224452 h 111"/>
              <a:gd name="T22" fmla="*/ 326685 w 112"/>
              <a:gd name="T23" fmla="*/ 148367 h 111"/>
              <a:gd name="T24" fmla="*/ 235517 w 112"/>
              <a:gd name="T25" fmla="*/ 133150 h 111"/>
              <a:gd name="T26" fmla="*/ 197530 w 112"/>
              <a:gd name="T27" fmla="*/ 125541 h 111"/>
              <a:gd name="T28" fmla="*/ 102564 w 112"/>
              <a:gd name="T29" fmla="*/ 224452 h 111"/>
              <a:gd name="T30" fmla="*/ 197530 w 112"/>
              <a:gd name="T31" fmla="*/ 323364 h 111"/>
              <a:gd name="T32" fmla="*/ 296296 w 112"/>
              <a:gd name="T33" fmla="*/ 224452 h 111"/>
              <a:gd name="T34" fmla="*/ 284900 w 112"/>
              <a:gd name="T35" fmla="*/ 182605 h 111"/>
              <a:gd name="T36" fmla="*/ 197530 w 112"/>
              <a:gd name="T37" fmla="*/ 224452 h 111"/>
              <a:gd name="T38" fmla="*/ 414054 w 112"/>
              <a:gd name="T39" fmla="*/ 11413 h 111"/>
              <a:gd name="T40" fmla="*/ 360873 w 112"/>
              <a:gd name="T41" fmla="*/ 0 h 111"/>
              <a:gd name="T42" fmla="*/ 360873 w 112"/>
              <a:gd name="T43" fmla="*/ 60868 h 111"/>
              <a:gd name="T44" fmla="*/ 425450 w 112"/>
              <a:gd name="T45" fmla="*/ 60868 h 111"/>
              <a:gd name="T46" fmla="*/ 34188 w 112"/>
              <a:gd name="T47" fmla="*/ 422275 h 111"/>
              <a:gd name="T48" fmla="*/ 75973 w 112"/>
              <a:gd name="T49" fmla="*/ 376624 h 111"/>
              <a:gd name="T50" fmla="*/ 322886 w 112"/>
              <a:gd name="T51" fmla="*/ 376624 h 111"/>
              <a:gd name="T52" fmla="*/ 364671 w 112"/>
              <a:gd name="T53" fmla="*/ 422275 h 11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12" h="111">
                <a:moveTo>
                  <a:pt x="96" y="30"/>
                </a:moveTo>
                <a:cubicBezTo>
                  <a:pt x="101" y="38"/>
                  <a:pt x="104" y="48"/>
                  <a:pt x="104" y="59"/>
                </a:cubicBezTo>
                <a:cubicBezTo>
                  <a:pt x="104" y="88"/>
                  <a:pt x="81" y="111"/>
                  <a:pt x="52" y="111"/>
                </a:cubicBezTo>
                <a:cubicBezTo>
                  <a:pt x="24" y="111"/>
                  <a:pt x="0" y="88"/>
                  <a:pt x="0" y="59"/>
                </a:cubicBezTo>
                <a:cubicBezTo>
                  <a:pt x="0" y="30"/>
                  <a:pt x="24" y="7"/>
                  <a:pt x="52" y="7"/>
                </a:cubicBezTo>
                <a:cubicBezTo>
                  <a:pt x="63" y="7"/>
                  <a:pt x="73" y="10"/>
                  <a:pt x="81" y="15"/>
                </a:cubicBezTo>
                <a:moveTo>
                  <a:pt x="72" y="25"/>
                </a:moveTo>
                <a:cubicBezTo>
                  <a:pt x="66" y="22"/>
                  <a:pt x="60" y="20"/>
                  <a:pt x="52" y="20"/>
                </a:cubicBezTo>
                <a:cubicBezTo>
                  <a:pt x="31" y="20"/>
                  <a:pt x="13" y="37"/>
                  <a:pt x="13" y="59"/>
                </a:cubicBezTo>
                <a:cubicBezTo>
                  <a:pt x="13" y="81"/>
                  <a:pt x="31" y="98"/>
                  <a:pt x="52" y="98"/>
                </a:cubicBezTo>
                <a:cubicBezTo>
                  <a:pt x="74" y="98"/>
                  <a:pt x="92" y="81"/>
                  <a:pt x="92" y="59"/>
                </a:cubicBezTo>
                <a:cubicBezTo>
                  <a:pt x="92" y="52"/>
                  <a:pt x="90" y="45"/>
                  <a:pt x="86" y="39"/>
                </a:cubicBezTo>
                <a:moveTo>
                  <a:pt x="62" y="35"/>
                </a:moveTo>
                <a:cubicBezTo>
                  <a:pt x="59" y="34"/>
                  <a:pt x="56" y="33"/>
                  <a:pt x="52" y="33"/>
                </a:cubicBezTo>
                <a:cubicBezTo>
                  <a:pt x="38" y="33"/>
                  <a:pt x="27" y="45"/>
                  <a:pt x="27" y="59"/>
                </a:cubicBezTo>
                <a:cubicBezTo>
                  <a:pt x="27" y="73"/>
                  <a:pt x="38" y="85"/>
                  <a:pt x="52" y="85"/>
                </a:cubicBezTo>
                <a:cubicBezTo>
                  <a:pt x="66" y="85"/>
                  <a:pt x="78" y="73"/>
                  <a:pt x="78" y="59"/>
                </a:cubicBezTo>
                <a:cubicBezTo>
                  <a:pt x="78" y="55"/>
                  <a:pt x="77" y="51"/>
                  <a:pt x="75" y="48"/>
                </a:cubicBezTo>
                <a:moveTo>
                  <a:pt x="52" y="59"/>
                </a:moveTo>
                <a:cubicBezTo>
                  <a:pt x="109" y="3"/>
                  <a:pt x="109" y="3"/>
                  <a:pt x="109" y="3"/>
                </a:cubicBezTo>
                <a:moveTo>
                  <a:pt x="95" y="0"/>
                </a:moveTo>
                <a:cubicBezTo>
                  <a:pt x="95" y="16"/>
                  <a:pt x="95" y="16"/>
                  <a:pt x="95" y="16"/>
                </a:cubicBezTo>
                <a:cubicBezTo>
                  <a:pt x="112" y="16"/>
                  <a:pt x="112" y="16"/>
                  <a:pt x="112" y="16"/>
                </a:cubicBezTo>
                <a:moveTo>
                  <a:pt x="9" y="111"/>
                </a:moveTo>
                <a:cubicBezTo>
                  <a:pt x="20" y="99"/>
                  <a:pt x="20" y="99"/>
                  <a:pt x="20" y="99"/>
                </a:cubicBezTo>
                <a:moveTo>
                  <a:pt x="85" y="99"/>
                </a:moveTo>
                <a:cubicBezTo>
                  <a:pt x="96" y="111"/>
                  <a:pt x="96" y="111"/>
                  <a:pt x="96" y="111"/>
                </a:cubicBezTo>
              </a:path>
            </a:pathLst>
          </a:custGeom>
          <a:noFill/>
          <a:ln w="1587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AO" sz="1400">
              <a:latin typeface="FoundryFormSans-Book" panose="02000500050000020004" pitchFamily="2" charset="0"/>
            </a:endParaRPr>
          </a:p>
        </p:txBody>
      </p:sp>
      <p:sp>
        <p:nvSpPr>
          <p:cNvPr id="61" name="Rectangle 25">
            <a:extLst>
              <a:ext uri="{FF2B5EF4-FFF2-40B4-BE49-F238E27FC236}">
                <a16:creationId xmlns:a16="http://schemas.microsoft.com/office/drawing/2014/main" id="{878A213E-EAE5-417A-99C0-7914E0554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73" y="4107689"/>
            <a:ext cx="2068809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PT" altLang="ru-RU" sz="1600" b="1" dirty="0">
                <a:solidFill>
                  <a:srgbClr val="009851"/>
                </a:solidFill>
                <a:latin typeface="FoundryFormSans-Book" panose="02000500050000020004" pitchFamily="2" charset="0"/>
              </a:rPr>
              <a:t>DEMOCRÁTICA</a:t>
            </a:r>
            <a:endParaRPr lang="ru-RU" altLang="ru-RU" dirty="0">
              <a:solidFill>
                <a:srgbClr val="009851"/>
              </a:solidFill>
            </a:endParaRPr>
          </a:p>
        </p:txBody>
      </p:sp>
      <p:sp>
        <p:nvSpPr>
          <p:cNvPr id="62" name="Rectangle 26">
            <a:extLst>
              <a:ext uri="{FF2B5EF4-FFF2-40B4-BE49-F238E27FC236}">
                <a16:creationId xmlns:a16="http://schemas.microsoft.com/office/drawing/2014/main" id="{25A6EFCC-04BD-41D0-B626-0D2C42D53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154" y="4107689"/>
            <a:ext cx="17882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/>
            <a:r>
              <a:rPr lang="pt-PT" altLang="ru-RU" sz="1600" b="1" dirty="0">
                <a:solidFill>
                  <a:schemeClr val="accent1"/>
                </a:solidFill>
                <a:latin typeface="FoundryFormSans-Book" panose="02000500050000020004" pitchFamily="2" charset="0"/>
              </a:rPr>
              <a:t>AUTOCRÁTICA</a:t>
            </a:r>
            <a:endParaRPr lang="ru-RU" altLang="ru-RU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3" name="Rectangle 27">
            <a:extLst>
              <a:ext uri="{FF2B5EF4-FFF2-40B4-BE49-F238E27FC236}">
                <a16:creationId xmlns:a16="http://schemas.microsoft.com/office/drawing/2014/main" id="{F87923CA-6CDF-46E4-9A53-DB5BFE141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059" y="4107689"/>
            <a:ext cx="1785938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PT" altLang="ru-RU" sz="1600" b="1" dirty="0">
                <a:solidFill>
                  <a:schemeClr val="accent6"/>
                </a:solidFill>
                <a:latin typeface="FoundryFormSans-Book" panose="02000500050000020004" pitchFamily="2" charset="0"/>
              </a:rPr>
              <a:t>LIBERAL</a:t>
            </a:r>
            <a:endParaRPr lang="ru-RU" altLang="ru-RU" dirty="0">
              <a:solidFill>
                <a:schemeClr val="accent6"/>
              </a:solidFill>
            </a:endParaRPr>
          </a:p>
        </p:txBody>
      </p:sp>
      <p:sp>
        <p:nvSpPr>
          <p:cNvPr id="64" name="Rectangle 28">
            <a:extLst>
              <a:ext uri="{FF2B5EF4-FFF2-40B4-BE49-F238E27FC236}">
                <a16:creationId xmlns:a16="http://schemas.microsoft.com/office/drawing/2014/main" id="{24DDC5DB-B5CF-4962-A8A3-9F116BA31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0197" y="4107689"/>
            <a:ext cx="1785938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PT" altLang="ru-RU" sz="1600" b="1" dirty="0">
                <a:solidFill>
                  <a:schemeClr val="accent4"/>
                </a:solidFill>
                <a:latin typeface="FoundryFormSans-Book" panose="02000500050000020004" pitchFamily="2" charset="0"/>
              </a:rPr>
              <a:t>SITUACIONAL</a:t>
            </a:r>
            <a:endParaRPr lang="ru-RU" altLang="ru-RU" dirty="0">
              <a:solidFill>
                <a:schemeClr val="accent4"/>
              </a:solidFill>
            </a:endParaRPr>
          </a:p>
        </p:txBody>
      </p:sp>
      <p:sp>
        <p:nvSpPr>
          <p:cNvPr id="65" name="Rectangle 29">
            <a:extLst>
              <a:ext uri="{FF2B5EF4-FFF2-40B4-BE49-F238E27FC236}">
                <a16:creationId xmlns:a16="http://schemas.microsoft.com/office/drawing/2014/main" id="{BF774EC6-F51D-423F-92F3-A0F574029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6888" y="4107689"/>
            <a:ext cx="1785938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PT" altLang="ru-RU" sz="1600" b="1" dirty="0">
                <a:solidFill>
                  <a:schemeClr val="accent5"/>
                </a:solidFill>
                <a:latin typeface="FoundryFormSans-Book" panose="02000500050000020004" pitchFamily="2" charset="0"/>
              </a:rPr>
              <a:t>SERVIDORA</a:t>
            </a:r>
            <a:endParaRPr lang="ru-RU" altLang="ru-RU" dirty="0">
              <a:solidFill>
                <a:schemeClr val="accent5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DD9D5E6-B20A-FBD0-8751-B9B3EB7E418C}"/>
              </a:ext>
            </a:extLst>
          </p:cNvPr>
          <p:cNvSpPr txBox="1"/>
          <p:nvPr/>
        </p:nvSpPr>
        <p:spPr>
          <a:xfrm>
            <a:off x="503899" y="4457430"/>
            <a:ext cx="1451361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1400" b="1" dirty="0">
                <a:latin typeface="FoundryFormSans-Book" panose="02000500050000020004" pitchFamily="2" charset="0"/>
              </a:rPr>
              <a:t>Os colaboradores participam nos processos de tomadas de decisão em conjunto com o líder.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9AE641-4799-0386-9E55-BF30BB75B133}"/>
              </a:ext>
            </a:extLst>
          </p:cNvPr>
          <p:cNvSpPr txBox="1"/>
          <p:nvPr/>
        </p:nvSpPr>
        <p:spPr>
          <a:xfrm>
            <a:off x="2385341" y="4440441"/>
            <a:ext cx="1451361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1400" b="1" dirty="0">
                <a:latin typeface="FoundryFormSans-Book" panose="02000500050000020004" pitchFamily="2" charset="0"/>
              </a:rPr>
              <a:t>O líder tem controlo total da equipa e concentra em   si todas as decisões.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96D41D0-5BDA-F356-BC47-90AB2C0CF354}"/>
              </a:ext>
            </a:extLst>
          </p:cNvPr>
          <p:cNvSpPr txBox="1"/>
          <p:nvPr/>
        </p:nvSpPr>
        <p:spPr>
          <a:xfrm>
            <a:off x="4154686" y="4454601"/>
            <a:ext cx="138035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1400" b="1" dirty="0">
                <a:latin typeface="FoundryFormSans-Book" panose="02000500050000020004" pitchFamily="2" charset="0"/>
              </a:rPr>
              <a:t>Estilo liberal, em que o líder permite que os colaboradores façam o que quiserem.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FBBED21-DD8D-530B-FCC3-04652340C505}"/>
              </a:ext>
            </a:extLst>
          </p:cNvPr>
          <p:cNvSpPr txBox="1"/>
          <p:nvPr/>
        </p:nvSpPr>
        <p:spPr>
          <a:xfrm>
            <a:off x="5769331" y="4445633"/>
            <a:ext cx="1380350" cy="1600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1400" b="1" dirty="0">
                <a:latin typeface="FoundryFormSans-Book" panose="02000500050000020004" pitchFamily="2" charset="0"/>
              </a:rPr>
              <a:t>O líder adequa o seu estilo de liderança de acordo com a competência e o empenho do colaborador.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6937CE2-D7A5-2090-F7F1-C657CF6F9961}"/>
              </a:ext>
            </a:extLst>
          </p:cNvPr>
          <p:cNvSpPr txBox="1"/>
          <p:nvPr/>
        </p:nvSpPr>
        <p:spPr>
          <a:xfrm>
            <a:off x="7639712" y="4442688"/>
            <a:ext cx="1785938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PT" sz="1400" b="1" dirty="0">
                <a:latin typeface="FoundryFormSans-Book" panose="02000500050000020004" pitchFamily="2" charset="0"/>
              </a:rPr>
              <a:t>O líder demonstra compromisso de servir e colocar outras pessoas em primeiro lugar; tem como enfoque o crescimento das outras pessoas</a:t>
            </a:r>
            <a:r>
              <a:rPr lang="pt-PT" sz="1400" dirty="0">
                <a:latin typeface="FoundryFormSans-Book" panose="02000500050000020004" pitchFamily="2" charset="0"/>
              </a:rPr>
              <a:t>. 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EF40E545-B7F1-5790-E475-2D4E1C0C981C}"/>
              </a:ext>
            </a:extLst>
          </p:cNvPr>
          <p:cNvSpPr txBox="1"/>
          <p:nvPr/>
        </p:nvSpPr>
        <p:spPr>
          <a:xfrm>
            <a:off x="3175996" y="6460979"/>
            <a:ext cx="7818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600" b="1" dirty="0"/>
              <a:t>fonte: </a:t>
            </a:r>
            <a:r>
              <a:rPr lang="pt-PT" sz="1200" dirty="0"/>
              <a:t>PMBok 6ª Ed.; Liderança de Alto Nível – Ken Blanchard;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239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124B52F6-F832-4CA9-9846-DD7A1D964228}"/>
              </a:ext>
            </a:extLst>
          </p:cNvPr>
          <p:cNvSpPr/>
          <p:nvPr/>
        </p:nvSpPr>
        <p:spPr>
          <a:xfrm>
            <a:off x="7826001" y="-8628"/>
            <a:ext cx="4365999" cy="6883879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2701210 w 3968151"/>
              <a:gd name="connsiteY1" fmla="*/ 6874151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1844163 w 3968151"/>
              <a:gd name="connsiteY1" fmla="*/ 6874151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1844163" y="6874151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86000" t="-1000" r="-7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8FB94BEF-0139-4181-BF75-157C6525003F}"/>
              </a:ext>
            </a:extLst>
          </p:cNvPr>
          <p:cNvCxnSpPr>
            <a:cxnSpLocks/>
            <a:stCxn id="14" idx="0"/>
            <a:endCxn id="13" idx="0"/>
          </p:cNvCxnSpPr>
          <p:nvPr/>
        </p:nvCxnSpPr>
        <p:spPr>
          <a:xfrm flipH="1" flipV="1">
            <a:off x="8067710" y="748609"/>
            <a:ext cx="1596720" cy="5418453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9">
            <a:extLst>
              <a:ext uri="{FF2B5EF4-FFF2-40B4-BE49-F238E27FC236}">
                <a16:creationId xmlns:a16="http://schemas.microsoft.com/office/drawing/2014/main" id="{6EF81546-9C76-46B5-AE16-7479A6AB2E3A}"/>
              </a:ext>
            </a:extLst>
          </p:cNvPr>
          <p:cNvCxnSpPr>
            <a:cxnSpLocks/>
            <a:stCxn id="14" idx="5"/>
            <a:endCxn id="13" idx="1"/>
          </p:cNvCxnSpPr>
          <p:nvPr/>
        </p:nvCxnSpPr>
        <p:spPr>
          <a:xfrm flipH="1" flipV="1">
            <a:off x="8254316" y="748609"/>
            <a:ext cx="1580754" cy="5760443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ângulo isósceles 15">
            <a:extLst>
              <a:ext uri="{FF2B5EF4-FFF2-40B4-BE49-F238E27FC236}">
                <a16:creationId xmlns:a16="http://schemas.microsoft.com/office/drawing/2014/main" id="{DB0EA76F-5CE4-4495-84F6-AF87178DD528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97D9D3C0-915F-4F25-9D8D-B0D4E0153119}"/>
              </a:ext>
            </a:extLst>
          </p:cNvPr>
          <p:cNvSpPr/>
          <p:nvPr/>
        </p:nvSpPr>
        <p:spPr>
          <a:xfrm flipV="1">
            <a:off x="7663934" y="-8628"/>
            <a:ext cx="80755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Paralelogramo 13">
            <a:extLst>
              <a:ext uri="{FF2B5EF4-FFF2-40B4-BE49-F238E27FC236}">
                <a16:creationId xmlns:a16="http://schemas.microsoft.com/office/drawing/2014/main" id="{5363BEF5-EFCF-4571-A201-D264B5711DA4}"/>
              </a:ext>
            </a:extLst>
          </p:cNvPr>
          <p:cNvSpPr/>
          <p:nvPr/>
        </p:nvSpPr>
        <p:spPr>
          <a:xfrm flipH="1">
            <a:off x="9304734" y="6130152"/>
            <a:ext cx="719392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5" name="Marcador de Posição do Número do Diapositivo 5">
            <a:extLst>
              <a:ext uri="{FF2B5EF4-FFF2-40B4-BE49-F238E27FC236}">
                <a16:creationId xmlns:a16="http://schemas.microsoft.com/office/drawing/2014/main" id="{A66470C7-D05B-4DD8-8A2B-A892BAE2F6B6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8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85000"/>
                  </a:schemeClr>
                </a:solidFill>
              </a:rPr>
              <a:pPr algn="r"/>
              <a:t>5</a:t>
            </a:fld>
            <a:endParaRPr lang="x-none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490EB9E-D710-4125-9623-C3980C58096A}"/>
              </a:ext>
            </a:extLst>
          </p:cNvPr>
          <p:cNvSpPr txBox="1"/>
          <p:nvPr/>
        </p:nvSpPr>
        <p:spPr>
          <a:xfrm>
            <a:off x="236956" y="246078"/>
            <a:ext cx="77922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PT" sz="3600" b="1" dirty="0">
                <a:solidFill>
                  <a:srgbClr val="009851"/>
                </a:solidFill>
                <a:latin typeface="FoundryFormSans-Book" panose="02000500050000020004" pitchFamily="2" charset="0"/>
                <a:ea typeface="FoundryFormSans-Bold" panose="02000800060000020004" pitchFamily="2" charset="0"/>
              </a:rPr>
              <a:t>EXEMPLOS DE TIPOS DE LIDERANÇA</a:t>
            </a:r>
            <a:endParaRPr lang="x-none" sz="3600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30E45A51-596A-4A6E-9B5E-D1D0858551BE}"/>
              </a:ext>
            </a:extLst>
          </p:cNvPr>
          <p:cNvGrpSpPr/>
          <p:nvPr/>
        </p:nvGrpSpPr>
        <p:grpSpPr>
          <a:xfrm>
            <a:off x="457542" y="4482167"/>
            <a:ext cx="1933500" cy="1675200"/>
            <a:chOff x="6920743" y="2248678"/>
            <a:chExt cx="1933500" cy="1675200"/>
          </a:xfrm>
        </p:grpSpPr>
        <p:sp>
          <p:nvSpPr>
            <p:cNvPr id="35" name="Google Shape;167;p26">
              <a:extLst>
                <a:ext uri="{FF2B5EF4-FFF2-40B4-BE49-F238E27FC236}">
                  <a16:creationId xmlns:a16="http://schemas.microsoft.com/office/drawing/2014/main" id="{40C9FA81-4CFC-4CAA-9AA1-D2D91A80515D}"/>
                </a:ext>
              </a:extLst>
            </p:cNvPr>
            <p:cNvSpPr/>
            <p:nvPr/>
          </p:nvSpPr>
          <p:spPr>
            <a:xfrm>
              <a:off x="6920743" y="2248678"/>
              <a:ext cx="1933500" cy="16752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9050" cap="flat" cmpd="sng">
              <a:solidFill>
                <a:srgbClr val="0098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oundryFormSans-Book" panose="02000500050000020004" pitchFamily="2" charset="0"/>
              </a:endParaRPr>
            </a:p>
          </p:txBody>
        </p:sp>
        <p:grpSp>
          <p:nvGrpSpPr>
            <p:cNvPr id="36" name="Google Shape;252;p30">
              <a:extLst>
                <a:ext uri="{FF2B5EF4-FFF2-40B4-BE49-F238E27FC236}">
                  <a16:creationId xmlns:a16="http://schemas.microsoft.com/office/drawing/2014/main" id="{B705ED00-3C5B-4FE1-AA7D-E9CA703AC487}"/>
                </a:ext>
              </a:extLst>
            </p:cNvPr>
            <p:cNvGrpSpPr/>
            <p:nvPr/>
          </p:nvGrpSpPr>
          <p:grpSpPr>
            <a:xfrm>
              <a:off x="7519806" y="2681937"/>
              <a:ext cx="735374" cy="733987"/>
              <a:chOff x="1190625" y="243075"/>
              <a:chExt cx="5219200" cy="5209350"/>
            </a:xfrm>
            <a:solidFill>
              <a:srgbClr val="009851"/>
            </a:solidFill>
          </p:grpSpPr>
          <p:sp>
            <p:nvSpPr>
              <p:cNvPr id="37" name="Google Shape;253;p30">
                <a:extLst>
                  <a:ext uri="{FF2B5EF4-FFF2-40B4-BE49-F238E27FC236}">
                    <a16:creationId xmlns:a16="http://schemas.microsoft.com/office/drawing/2014/main" id="{1FA2721B-5497-4BB1-8E1F-51B635E95FD5}"/>
                  </a:ext>
                </a:extLst>
              </p:cNvPr>
              <p:cNvSpPr/>
              <p:nvPr/>
            </p:nvSpPr>
            <p:spPr>
              <a:xfrm>
                <a:off x="1190625" y="243075"/>
                <a:ext cx="5219200" cy="5209350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374" extrusionOk="0">
                    <a:moveTo>
                      <a:pt x="107343" y="6040"/>
                    </a:moveTo>
                    <a:cubicBezTo>
                      <a:pt x="109879" y="6040"/>
                      <a:pt x="112476" y="6549"/>
                      <a:pt x="115018" y="7598"/>
                    </a:cubicBezTo>
                    <a:cubicBezTo>
                      <a:pt x="118312" y="8968"/>
                      <a:pt x="120922" y="11186"/>
                      <a:pt x="123695" y="15035"/>
                    </a:cubicBezTo>
                    <a:lnTo>
                      <a:pt x="124380" y="15981"/>
                    </a:lnTo>
                    <a:lnTo>
                      <a:pt x="125456" y="16210"/>
                    </a:lnTo>
                    <a:cubicBezTo>
                      <a:pt x="125652" y="16275"/>
                      <a:pt x="126728" y="16666"/>
                      <a:pt x="127446" y="18134"/>
                    </a:cubicBezTo>
                    <a:cubicBezTo>
                      <a:pt x="127935" y="19178"/>
                      <a:pt x="128424" y="21070"/>
                      <a:pt x="127935" y="24332"/>
                    </a:cubicBezTo>
                    <a:cubicBezTo>
                      <a:pt x="127022" y="21984"/>
                      <a:pt x="125880" y="19765"/>
                      <a:pt x="124575" y="18395"/>
                    </a:cubicBezTo>
                    <a:lnTo>
                      <a:pt x="122846" y="16569"/>
                    </a:lnTo>
                    <a:lnTo>
                      <a:pt x="120726" y="17939"/>
                    </a:lnTo>
                    <a:cubicBezTo>
                      <a:pt x="120694" y="17971"/>
                      <a:pt x="116322" y="20809"/>
                      <a:pt x="108950" y="22277"/>
                    </a:cubicBezTo>
                    <a:cubicBezTo>
                      <a:pt x="105891" y="22889"/>
                      <a:pt x="102798" y="23195"/>
                      <a:pt x="99677" y="23195"/>
                    </a:cubicBezTo>
                    <a:cubicBezTo>
                      <a:pt x="94646" y="23195"/>
                      <a:pt x="89542" y="22400"/>
                      <a:pt x="84388" y="20809"/>
                    </a:cubicBezTo>
                    <a:cubicBezTo>
                      <a:pt x="87030" y="19015"/>
                      <a:pt x="90096" y="16536"/>
                      <a:pt x="92575" y="13339"/>
                    </a:cubicBezTo>
                    <a:cubicBezTo>
                      <a:pt x="96316" y="8584"/>
                      <a:pt x="101676" y="6040"/>
                      <a:pt x="107343" y="6040"/>
                    </a:cubicBezTo>
                    <a:close/>
                    <a:moveTo>
                      <a:pt x="121411" y="24430"/>
                    </a:moveTo>
                    <a:cubicBezTo>
                      <a:pt x="122683" y="27040"/>
                      <a:pt x="123923" y="31248"/>
                      <a:pt x="124641" y="34477"/>
                    </a:cubicBezTo>
                    <a:cubicBezTo>
                      <a:pt x="121281" y="40773"/>
                      <a:pt x="114691" y="44752"/>
                      <a:pt x="107515" y="44752"/>
                    </a:cubicBezTo>
                    <a:cubicBezTo>
                      <a:pt x="97762" y="44752"/>
                      <a:pt x="89639" y="37478"/>
                      <a:pt x="88335" y="28051"/>
                    </a:cubicBezTo>
                    <a:lnTo>
                      <a:pt x="88335" y="28051"/>
                    </a:lnTo>
                    <a:cubicBezTo>
                      <a:pt x="92440" y="28899"/>
                      <a:pt x="96275" y="29242"/>
                      <a:pt x="99793" y="29242"/>
                    </a:cubicBezTo>
                    <a:cubicBezTo>
                      <a:pt x="110084" y="29242"/>
                      <a:pt x="117668" y="26302"/>
                      <a:pt x="121411" y="24430"/>
                    </a:cubicBezTo>
                    <a:close/>
                    <a:moveTo>
                      <a:pt x="103340" y="50428"/>
                    </a:moveTo>
                    <a:lnTo>
                      <a:pt x="103340" y="50428"/>
                    </a:lnTo>
                    <a:cubicBezTo>
                      <a:pt x="104710" y="50656"/>
                      <a:pt x="106112" y="50787"/>
                      <a:pt x="107515" y="50787"/>
                    </a:cubicBezTo>
                    <a:cubicBezTo>
                      <a:pt x="108950" y="50787"/>
                      <a:pt x="110320" y="50656"/>
                      <a:pt x="111690" y="50428"/>
                    </a:cubicBezTo>
                    <a:lnTo>
                      <a:pt x="111690" y="50428"/>
                    </a:lnTo>
                    <a:lnTo>
                      <a:pt x="107515" y="55223"/>
                    </a:lnTo>
                    <a:lnTo>
                      <a:pt x="103340" y="50428"/>
                    </a:lnTo>
                    <a:close/>
                    <a:moveTo>
                      <a:pt x="94728" y="49710"/>
                    </a:moveTo>
                    <a:lnTo>
                      <a:pt x="103862" y="60149"/>
                    </a:lnTo>
                    <a:lnTo>
                      <a:pt x="101480" y="64324"/>
                    </a:lnTo>
                    <a:lnTo>
                      <a:pt x="92086" y="53723"/>
                    </a:lnTo>
                    <a:lnTo>
                      <a:pt x="94728" y="49710"/>
                    </a:lnTo>
                    <a:close/>
                    <a:moveTo>
                      <a:pt x="120335" y="49710"/>
                    </a:moveTo>
                    <a:lnTo>
                      <a:pt x="122977" y="53723"/>
                    </a:lnTo>
                    <a:lnTo>
                      <a:pt x="113582" y="64324"/>
                    </a:lnTo>
                    <a:lnTo>
                      <a:pt x="111201" y="60149"/>
                    </a:lnTo>
                    <a:lnTo>
                      <a:pt x="120335" y="49710"/>
                    </a:lnTo>
                    <a:close/>
                    <a:moveTo>
                      <a:pt x="110027" y="72479"/>
                    </a:moveTo>
                    <a:lnTo>
                      <a:pt x="110027" y="91170"/>
                    </a:lnTo>
                    <a:lnTo>
                      <a:pt x="107515" y="93584"/>
                    </a:lnTo>
                    <a:lnTo>
                      <a:pt x="105003" y="91170"/>
                    </a:lnTo>
                    <a:lnTo>
                      <a:pt x="105003" y="72512"/>
                    </a:lnTo>
                    <a:lnTo>
                      <a:pt x="105395" y="72512"/>
                    </a:lnTo>
                    <a:cubicBezTo>
                      <a:pt x="106569" y="72512"/>
                      <a:pt x="108070" y="72512"/>
                      <a:pt x="110027" y="72479"/>
                    </a:cubicBezTo>
                    <a:close/>
                    <a:moveTo>
                      <a:pt x="87552" y="57702"/>
                    </a:moveTo>
                    <a:lnTo>
                      <a:pt x="99001" y="70620"/>
                    </a:lnTo>
                    <a:lnTo>
                      <a:pt x="99001" y="93715"/>
                    </a:lnTo>
                    <a:lnTo>
                      <a:pt x="101774" y="96422"/>
                    </a:lnTo>
                    <a:cubicBezTo>
                      <a:pt x="98153" y="96455"/>
                      <a:pt x="94500" y="96520"/>
                      <a:pt x="90846" y="96650"/>
                    </a:cubicBezTo>
                    <a:lnTo>
                      <a:pt x="90846" y="84255"/>
                    </a:lnTo>
                    <a:lnTo>
                      <a:pt x="84844" y="84255"/>
                    </a:lnTo>
                    <a:lnTo>
                      <a:pt x="84844" y="96944"/>
                    </a:lnTo>
                    <a:cubicBezTo>
                      <a:pt x="81582" y="97107"/>
                      <a:pt x="78386" y="97335"/>
                      <a:pt x="75189" y="97596"/>
                    </a:cubicBezTo>
                    <a:lnTo>
                      <a:pt x="75189" y="83113"/>
                    </a:lnTo>
                    <a:cubicBezTo>
                      <a:pt x="75189" y="73001"/>
                      <a:pt x="79951" y="63704"/>
                      <a:pt x="87552" y="57702"/>
                    </a:cubicBezTo>
                    <a:close/>
                    <a:moveTo>
                      <a:pt x="127478" y="57702"/>
                    </a:moveTo>
                    <a:cubicBezTo>
                      <a:pt x="135111" y="63704"/>
                      <a:pt x="139874" y="73034"/>
                      <a:pt x="139874" y="83113"/>
                    </a:cubicBezTo>
                    <a:lnTo>
                      <a:pt x="139874" y="96422"/>
                    </a:lnTo>
                    <a:cubicBezTo>
                      <a:pt x="139287" y="96944"/>
                      <a:pt x="138732" y="97466"/>
                      <a:pt x="138210" y="98020"/>
                    </a:cubicBezTo>
                    <a:cubicBezTo>
                      <a:pt x="135568" y="97759"/>
                      <a:pt x="132893" y="97531"/>
                      <a:pt x="130219" y="97335"/>
                    </a:cubicBezTo>
                    <a:lnTo>
                      <a:pt x="130219" y="84255"/>
                    </a:lnTo>
                    <a:lnTo>
                      <a:pt x="124184" y="84255"/>
                    </a:lnTo>
                    <a:lnTo>
                      <a:pt x="124184" y="96944"/>
                    </a:lnTo>
                    <a:cubicBezTo>
                      <a:pt x="120530" y="96748"/>
                      <a:pt x="116844" y="96618"/>
                      <a:pt x="113158" y="96520"/>
                    </a:cubicBezTo>
                    <a:lnTo>
                      <a:pt x="116061" y="93715"/>
                    </a:lnTo>
                    <a:lnTo>
                      <a:pt x="116061" y="70620"/>
                    </a:lnTo>
                    <a:lnTo>
                      <a:pt x="127478" y="57702"/>
                    </a:lnTo>
                    <a:close/>
                    <a:moveTo>
                      <a:pt x="50985" y="95672"/>
                    </a:moveTo>
                    <a:cubicBezTo>
                      <a:pt x="62630" y="95672"/>
                      <a:pt x="72123" y="105164"/>
                      <a:pt x="72123" y="116842"/>
                    </a:cubicBezTo>
                    <a:cubicBezTo>
                      <a:pt x="72123" y="128487"/>
                      <a:pt x="62663" y="137980"/>
                      <a:pt x="50985" y="137980"/>
                    </a:cubicBezTo>
                    <a:cubicBezTo>
                      <a:pt x="39340" y="137980"/>
                      <a:pt x="29847" y="128487"/>
                      <a:pt x="29847" y="116842"/>
                    </a:cubicBezTo>
                    <a:cubicBezTo>
                      <a:pt x="29847" y="105164"/>
                      <a:pt x="39340" y="95672"/>
                      <a:pt x="50985" y="95672"/>
                    </a:cubicBezTo>
                    <a:close/>
                    <a:moveTo>
                      <a:pt x="157782" y="95672"/>
                    </a:moveTo>
                    <a:cubicBezTo>
                      <a:pt x="169428" y="95672"/>
                      <a:pt x="178920" y="105164"/>
                      <a:pt x="178920" y="116842"/>
                    </a:cubicBezTo>
                    <a:cubicBezTo>
                      <a:pt x="178920" y="128487"/>
                      <a:pt x="169460" y="137980"/>
                      <a:pt x="157782" y="137980"/>
                    </a:cubicBezTo>
                    <a:cubicBezTo>
                      <a:pt x="146104" y="137980"/>
                      <a:pt x="136645" y="128487"/>
                      <a:pt x="136645" y="116842"/>
                    </a:cubicBezTo>
                    <a:cubicBezTo>
                      <a:pt x="136645" y="105164"/>
                      <a:pt x="146104" y="95672"/>
                      <a:pt x="157782" y="95672"/>
                    </a:cubicBezTo>
                    <a:close/>
                    <a:moveTo>
                      <a:pt x="24008" y="113515"/>
                    </a:moveTo>
                    <a:lnTo>
                      <a:pt x="24008" y="113515"/>
                    </a:lnTo>
                    <a:cubicBezTo>
                      <a:pt x="23878" y="114591"/>
                      <a:pt x="23813" y="115700"/>
                      <a:pt x="23813" y="116842"/>
                    </a:cubicBezTo>
                    <a:cubicBezTo>
                      <a:pt x="23813" y="126824"/>
                      <a:pt x="29260" y="135598"/>
                      <a:pt x="37350" y="140296"/>
                    </a:cubicBezTo>
                    <a:cubicBezTo>
                      <a:pt x="35034" y="141111"/>
                      <a:pt x="32816" y="142155"/>
                      <a:pt x="30695" y="143329"/>
                    </a:cubicBezTo>
                    <a:cubicBezTo>
                      <a:pt x="12591" y="137915"/>
                      <a:pt x="6035" y="131586"/>
                      <a:pt x="6035" y="127313"/>
                    </a:cubicBezTo>
                    <a:cubicBezTo>
                      <a:pt x="6035" y="123627"/>
                      <a:pt x="10928" y="118375"/>
                      <a:pt x="24008" y="113515"/>
                    </a:cubicBezTo>
                    <a:close/>
                    <a:moveTo>
                      <a:pt x="184759" y="113515"/>
                    </a:moveTo>
                    <a:lnTo>
                      <a:pt x="184759" y="113515"/>
                    </a:lnTo>
                    <a:cubicBezTo>
                      <a:pt x="197839" y="118375"/>
                      <a:pt x="202732" y="123627"/>
                      <a:pt x="202732" y="127313"/>
                    </a:cubicBezTo>
                    <a:cubicBezTo>
                      <a:pt x="202732" y="131586"/>
                      <a:pt x="196176" y="137915"/>
                      <a:pt x="178072" y="143329"/>
                    </a:cubicBezTo>
                    <a:cubicBezTo>
                      <a:pt x="175984" y="142155"/>
                      <a:pt x="173733" y="141111"/>
                      <a:pt x="171417" y="140296"/>
                    </a:cubicBezTo>
                    <a:cubicBezTo>
                      <a:pt x="179507" y="135598"/>
                      <a:pt x="184955" y="126824"/>
                      <a:pt x="184955" y="116842"/>
                    </a:cubicBezTo>
                    <a:cubicBezTo>
                      <a:pt x="184955" y="115700"/>
                      <a:pt x="184889" y="114591"/>
                      <a:pt x="184759" y="113515"/>
                    </a:cubicBezTo>
                    <a:close/>
                    <a:moveTo>
                      <a:pt x="104384" y="102424"/>
                    </a:moveTo>
                    <a:cubicBezTo>
                      <a:pt x="114594" y="102424"/>
                      <a:pt x="124575" y="102848"/>
                      <a:pt x="134035" y="103664"/>
                    </a:cubicBezTo>
                    <a:cubicBezTo>
                      <a:pt x="131849" y="107545"/>
                      <a:pt x="130610" y="112047"/>
                      <a:pt x="130610" y="116842"/>
                    </a:cubicBezTo>
                    <a:cubicBezTo>
                      <a:pt x="130610" y="126824"/>
                      <a:pt x="136057" y="135598"/>
                      <a:pt x="144115" y="140296"/>
                    </a:cubicBezTo>
                    <a:cubicBezTo>
                      <a:pt x="137623" y="142612"/>
                      <a:pt x="131849" y="146494"/>
                      <a:pt x="127315" y="151484"/>
                    </a:cubicBezTo>
                    <a:cubicBezTo>
                      <a:pt x="119878" y="151974"/>
                      <a:pt x="112212" y="152202"/>
                      <a:pt x="104384" y="152202"/>
                    </a:cubicBezTo>
                    <a:cubicBezTo>
                      <a:pt x="96555" y="152202"/>
                      <a:pt x="88889" y="151974"/>
                      <a:pt x="81452" y="151484"/>
                    </a:cubicBezTo>
                    <a:cubicBezTo>
                      <a:pt x="76918" y="146494"/>
                      <a:pt x="71144" y="142612"/>
                      <a:pt x="64653" y="140296"/>
                    </a:cubicBezTo>
                    <a:cubicBezTo>
                      <a:pt x="72710" y="135598"/>
                      <a:pt x="78157" y="126824"/>
                      <a:pt x="78157" y="116842"/>
                    </a:cubicBezTo>
                    <a:cubicBezTo>
                      <a:pt x="78157" y="112047"/>
                      <a:pt x="76918" y="107545"/>
                      <a:pt x="74732" y="103664"/>
                    </a:cubicBezTo>
                    <a:cubicBezTo>
                      <a:pt x="84224" y="102848"/>
                      <a:pt x="94174" y="102424"/>
                      <a:pt x="104384" y="102424"/>
                    </a:cubicBezTo>
                    <a:close/>
                    <a:moveTo>
                      <a:pt x="6035" y="138273"/>
                    </a:moveTo>
                    <a:cubicBezTo>
                      <a:pt x="10308" y="141862"/>
                      <a:pt x="16636" y="145026"/>
                      <a:pt x="24465" y="147700"/>
                    </a:cubicBezTo>
                    <a:cubicBezTo>
                      <a:pt x="22214" y="149592"/>
                      <a:pt x="20159" y="151745"/>
                      <a:pt x="18332" y="154094"/>
                    </a:cubicBezTo>
                    <a:cubicBezTo>
                      <a:pt x="9492" y="149951"/>
                      <a:pt x="6035" y="145776"/>
                      <a:pt x="6035" y="142677"/>
                    </a:cubicBezTo>
                    <a:lnTo>
                      <a:pt x="6035" y="138273"/>
                    </a:lnTo>
                    <a:close/>
                    <a:moveTo>
                      <a:pt x="202732" y="138273"/>
                    </a:moveTo>
                    <a:lnTo>
                      <a:pt x="202732" y="142677"/>
                    </a:lnTo>
                    <a:cubicBezTo>
                      <a:pt x="202732" y="145776"/>
                      <a:pt x="199275" y="149951"/>
                      <a:pt x="190435" y="154094"/>
                    </a:cubicBezTo>
                    <a:cubicBezTo>
                      <a:pt x="188608" y="151745"/>
                      <a:pt x="186553" y="149592"/>
                      <a:pt x="184302" y="147700"/>
                    </a:cubicBezTo>
                    <a:cubicBezTo>
                      <a:pt x="192131" y="145026"/>
                      <a:pt x="198459" y="141862"/>
                      <a:pt x="202732" y="138273"/>
                    </a:cubicBezTo>
                    <a:close/>
                    <a:moveTo>
                      <a:pt x="86149" y="157780"/>
                    </a:moveTo>
                    <a:lnTo>
                      <a:pt x="86149" y="157780"/>
                    </a:lnTo>
                    <a:cubicBezTo>
                      <a:pt x="92216" y="158074"/>
                      <a:pt x="98316" y="158237"/>
                      <a:pt x="104384" y="158237"/>
                    </a:cubicBezTo>
                    <a:cubicBezTo>
                      <a:pt x="110451" y="158237"/>
                      <a:pt x="116551" y="158074"/>
                      <a:pt x="122618" y="157780"/>
                    </a:cubicBezTo>
                    <a:lnTo>
                      <a:pt x="122618" y="157780"/>
                    </a:lnTo>
                    <a:cubicBezTo>
                      <a:pt x="120791" y="160716"/>
                      <a:pt x="119356" y="163913"/>
                      <a:pt x="118345" y="167305"/>
                    </a:cubicBezTo>
                    <a:cubicBezTo>
                      <a:pt x="113745" y="167468"/>
                      <a:pt x="109081" y="167566"/>
                      <a:pt x="104384" y="167566"/>
                    </a:cubicBezTo>
                    <a:cubicBezTo>
                      <a:pt x="99686" y="167566"/>
                      <a:pt x="95022" y="167468"/>
                      <a:pt x="90422" y="167305"/>
                    </a:cubicBezTo>
                    <a:cubicBezTo>
                      <a:pt x="89411" y="163913"/>
                      <a:pt x="87976" y="160716"/>
                      <a:pt x="86149" y="157780"/>
                    </a:cubicBezTo>
                    <a:close/>
                    <a:moveTo>
                      <a:pt x="50985" y="144014"/>
                    </a:moveTo>
                    <a:cubicBezTo>
                      <a:pt x="70361" y="144014"/>
                      <a:pt x="86149" y="159770"/>
                      <a:pt x="86149" y="179146"/>
                    </a:cubicBezTo>
                    <a:lnTo>
                      <a:pt x="86149" y="202339"/>
                    </a:lnTo>
                    <a:lnTo>
                      <a:pt x="75254" y="202339"/>
                    </a:lnTo>
                    <a:lnTo>
                      <a:pt x="75254" y="180386"/>
                    </a:lnTo>
                    <a:lnTo>
                      <a:pt x="69219" y="180386"/>
                    </a:lnTo>
                    <a:lnTo>
                      <a:pt x="69219" y="202339"/>
                    </a:lnTo>
                    <a:lnTo>
                      <a:pt x="32750" y="202339"/>
                    </a:lnTo>
                    <a:lnTo>
                      <a:pt x="32750" y="180386"/>
                    </a:lnTo>
                    <a:lnTo>
                      <a:pt x="26716" y="180386"/>
                    </a:lnTo>
                    <a:lnTo>
                      <a:pt x="26716" y="202339"/>
                    </a:lnTo>
                    <a:lnTo>
                      <a:pt x="15821" y="202339"/>
                    </a:lnTo>
                    <a:lnTo>
                      <a:pt x="15821" y="179146"/>
                    </a:lnTo>
                    <a:cubicBezTo>
                      <a:pt x="15821" y="159770"/>
                      <a:pt x="31609" y="144014"/>
                      <a:pt x="50985" y="144014"/>
                    </a:cubicBezTo>
                    <a:close/>
                    <a:moveTo>
                      <a:pt x="91760" y="173372"/>
                    </a:moveTo>
                    <a:lnTo>
                      <a:pt x="91760" y="173372"/>
                    </a:lnTo>
                    <a:cubicBezTo>
                      <a:pt x="95902" y="173503"/>
                      <a:pt x="100143" y="173601"/>
                      <a:pt x="104384" y="173601"/>
                    </a:cubicBezTo>
                    <a:cubicBezTo>
                      <a:pt x="108624" y="173601"/>
                      <a:pt x="112865" y="173503"/>
                      <a:pt x="117007" y="173372"/>
                    </a:cubicBezTo>
                    <a:lnTo>
                      <a:pt x="117007" y="173372"/>
                    </a:lnTo>
                    <a:cubicBezTo>
                      <a:pt x="116746" y="175264"/>
                      <a:pt x="116616" y="177189"/>
                      <a:pt x="116616" y="179146"/>
                    </a:cubicBezTo>
                    <a:lnTo>
                      <a:pt x="116616" y="202339"/>
                    </a:lnTo>
                    <a:lnTo>
                      <a:pt x="92151" y="202339"/>
                    </a:lnTo>
                    <a:lnTo>
                      <a:pt x="92151" y="179146"/>
                    </a:lnTo>
                    <a:cubicBezTo>
                      <a:pt x="92151" y="177189"/>
                      <a:pt x="92021" y="175264"/>
                      <a:pt x="91760" y="173372"/>
                    </a:cubicBezTo>
                    <a:close/>
                    <a:moveTo>
                      <a:pt x="157782" y="144014"/>
                    </a:moveTo>
                    <a:cubicBezTo>
                      <a:pt x="177158" y="144014"/>
                      <a:pt x="192946" y="159770"/>
                      <a:pt x="192946" y="179146"/>
                    </a:cubicBezTo>
                    <a:lnTo>
                      <a:pt x="192946" y="202339"/>
                    </a:lnTo>
                    <a:lnTo>
                      <a:pt x="182051" y="202339"/>
                    </a:lnTo>
                    <a:lnTo>
                      <a:pt x="182051" y="180386"/>
                    </a:lnTo>
                    <a:lnTo>
                      <a:pt x="176017" y="180386"/>
                    </a:lnTo>
                    <a:lnTo>
                      <a:pt x="176017" y="202339"/>
                    </a:lnTo>
                    <a:lnTo>
                      <a:pt x="139548" y="202339"/>
                    </a:lnTo>
                    <a:lnTo>
                      <a:pt x="139548" y="180386"/>
                    </a:lnTo>
                    <a:lnTo>
                      <a:pt x="133513" y="180386"/>
                    </a:lnTo>
                    <a:lnTo>
                      <a:pt x="133513" y="202339"/>
                    </a:lnTo>
                    <a:lnTo>
                      <a:pt x="122618" y="202339"/>
                    </a:lnTo>
                    <a:lnTo>
                      <a:pt x="122618" y="179146"/>
                    </a:lnTo>
                    <a:cubicBezTo>
                      <a:pt x="122618" y="159770"/>
                      <a:pt x="138406" y="144014"/>
                      <a:pt x="157782" y="144014"/>
                    </a:cubicBezTo>
                    <a:close/>
                    <a:moveTo>
                      <a:pt x="107255" y="1"/>
                    </a:moveTo>
                    <a:cubicBezTo>
                      <a:pt x="99806" y="1"/>
                      <a:pt x="92759" y="3355"/>
                      <a:pt x="87845" y="9621"/>
                    </a:cubicBezTo>
                    <a:cubicBezTo>
                      <a:pt x="83311" y="15394"/>
                      <a:pt x="76135" y="18656"/>
                      <a:pt x="76070" y="18689"/>
                    </a:cubicBezTo>
                    <a:lnTo>
                      <a:pt x="69741" y="21494"/>
                    </a:lnTo>
                    <a:lnTo>
                      <a:pt x="76135" y="24202"/>
                    </a:lnTo>
                    <a:cubicBezTo>
                      <a:pt x="78190" y="25082"/>
                      <a:pt x="80212" y="25800"/>
                      <a:pt x="82169" y="26420"/>
                    </a:cubicBezTo>
                    <a:cubicBezTo>
                      <a:pt x="82463" y="33661"/>
                      <a:pt x="85790" y="40120"/>
                      <a:pt x="90912" y="44556"/>
                    </a:cubicBezTo>
                    <a:lnTo>
                      <a:pt x="86736" y="50885"/>
                    </a:lnTo>
                    <a:cubicBezTo>
                      <a:pt x="76037" y="57833"/>
                      <a:pt x="69154" y="69869"/>
                      <a:pt x="69154" y="83113"/>
                    </a:cubicBezTo>
                    <a:lnTo>
                      <a:pt x="69154" y="96650"/>
                    </a:lnTo>
                    <a:cubicBezTo>
                      <a:pt x="64359" y="92312"/>
                      <a:pt x="57966" y="89670"/>
                      <a:pt x="50985" y="89670"/>
                    </a:cubicBezTo>
                    <a:cubicBezTo>
                      <a:pt x="39666" y="89670"/>
                      <a:pt x="29945" y="96618"/>
                      <a:pt x="25868" y="106502"/>
                    </a:cubicBezTo>
                    <a:cubicBezTo>
                      <a:pt x="10177" y="111590"/>
                      <a:pt x="0" y="118571"/>
                      <a:pt x="0" y="127313"/>
                    </a:cubicBezTo>
                    <a:lnTo>
                      <a:pt x="0" y="142677"/>
                    </a:lnTo>
                    <a:cubicBezTo>
                      <a:pt x="0" y="148842"/>
                      <a:pt x="5121" y="154420"/>
                      <a:pt x="15005" y="159183"/>
                    </a:cubicBezTo>
                    <a:cubicBezTo>
                      <a:pt x="11678" y="165087"/>
                      <a:pt x="9819" y="171904"/>
                      <a:pt x="9819" y="179146"/>
                    </a:cubicBezTo>
                    <a:lnTo>
                      <a:pt x="9819" y="208373"/>
                    </a:lnTo>
                    <a:lnTo>
                      <a:pt x="198949" y="208373"/>
                    </a:lnTo>
                    <a:lnTo>
                      <a:pt x="198949" y="179146"/>
                    </a:lnTo>
                    <a:cubicBezTo>
                      <a:pt x="198949" y="171904"/>
                      <a:pt x="197089" y="165087"/>
                      <a:pt x="193762" y="159183"/>
                    </a:cubicBezTo>
                    <a:cubicBezTo>
                      <a:pt x="203646" y="154420"/>
                      <a:pt x="208767" y="148842"/>
                      <a:pt x="208767" y="142677"/>
                    </a:cubicBezTo>
                    <a:lnTo>
                      <a:pt x="208767" y="127313"/>
                    </a:lnTo>
                    <a:cubicBezTo>
                      <a:pt x="208767" y="118571"/>
                      <a:pt x="198590" y="111590"/>
                      <a:pt x="182900" y="106502"/>
                    </a:cubicBezTo>
                    <a:cubicBezTo>
                      <a:pt x="178822" y="96618"/>
                      <a:pt x="169101" y="89670"/>
                      <a:pt x="157782" y="89670"/>
                    </a:cubicBezTo>
                    <a:cubicBezTo>
                      <a:pt x="153509" y="89670"/>
                      <a:pt x="149464" y="90648"/>
                      <a:pt x="145876" y="92410"/>
                    </a:cubicBezTo>
                    <a:lnTo>
                      <a:pt x="145876" y="83113"/>
                    </a:lnTo>
                    <a:cubicBezTo>
                      <a:pt x="145876" y="69935"/>
                      <a:pt x="139026" y="57833"/>
                      <a:pt x="128327" y="50885"/>
                    </a:cubicBezTo>
                    <a:cubicBezTo>
                      <a:pt x="128327" y="50885"/>
                      <a:pt x="124282" y="44752"/>
                      <a:pt x="124151" y="44589"/>
                    </a:cubicBezTo>
                    <a:cubicBezTo>
                      <a:pt x="124151" y="44589"/>
                      <a:pt x="125423" y="43382"/>
                      <a:pt x="125619" y="43154"/>
                    </a:cubicBezTo>
                    <a:cubicBezTo>
                      <a:pt x="130382" y="38261"/>
                      <a:pt x="133122" y="31248"/>
                      <a:pt x="134002" y="24528"/>
                    </a:cubicBezTo>
                    <a:cubicBezTo>
                      <a:pt x="134231" y="22505"/>
                      <a:pt x="134263" y="20385"/>
                      <a:pt x="133839" y="18363"/>
                    </a:cubicBezTo>
                    <a:cubicBezTo>
                      <a:pt x="133611" y="17286"/>
                      <a:pt x="133252" y="16210"/>
                      <a:pt x="132730" y="15231"/>
                    </a:cubicBezTo>
                    <a:cubicBezTo>
                      <a:pt x="131360" y="12589"/>
                      <a:pt x="129338" y="11317"/>
                      <a:pt x="128000" y="10762"/>
                    </a:cubicBezTo>
                    <a:cubicBezTo>
                      <a:pt x="124738" y="6424"/>
                      <a:pt x="121411" y="3716"/>
                      <a:pt x="117334" y="2053"/>
                    </a:cubicBezTo>
                    <a:cubicBezTo>
                      <a:pt x="113997" y="672"/>
                      <a:pt x="110586" y="1"/>
                      <a:pt x="1072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oundryFormSans-Book" panose="02000500050000020004" pitchFamily="2" charset="0"/>
                </a:endParaRPr>
              </a:p>
            </p:txBody>
          </p:sp>
          <p:sp>
            <p:nvSpPr>
              <p:cNvPr id="38" name="Google Shape;254;p30">
                <a:extLst>
                  <a:ext uri="{FF2B5EF4-FFF2-40B4-BE49-F238E27FC236}">
                    <a16:creationId xmlns:a16="http://schemas.microsoft.com/office/drawing/2014/main" id="{A6130645-B530-4E94-B317-9A26146C313F}"/>
                  </a:ext>
                </a:extLst>
              </p:cNvPr>
              <p:cNvSpPr/>
              <p:nvPr/>
            </p:nvSpPr>
            <p:spPr>
              <a:xfrm>
                <a:off x="5670950" y="1909875"/>
                <a:ext cx="1509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6656" extrusionOk="0">
                    <a:moveTo>
                      <a:pt x="1" y="1"/>
                    </a:moveTo>
                    <a:lnTo>
                      <a:pt x="1" y="6655"/>
                    </a:lnTo>
                    <a:lnTo>
                      <a:pt x="6035" y="6655"/>
                    </a:lnTo>
                    <a:lnTo>
                      <a:pt x="603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oundryFormSans-Book" panose="02000500050000020004" pitchFamily="2" charset="0"/>
                </a:endParaRPr>
              </a:p>
            </p:txBody>
          </p:sp>
          <p:sp>
            <p:nvSpPr>
              <p:cNvPr id="39" name="Google Shape;255;p30">
                <a:extLst>
                  <a:ext uri="{FF2B5EF4-FFF2-40B4-BE49-F238E27FC236}">
                    <a16:creationId xmlns:a16="http://schemas.microsoft.com/office/drawing/2014/main" id="{76913838-6C65-481D-ACF0-CABF65D809E4}"/>
                  </a:ext>
                </a:extLst>
              </p:cNvPr>
              <p:cNvSpPr/>
              <p:nvPr/>
            </p:nvSpPr>
            <p:spPr>
              <a:xfrm>
                <a:off x="5451575" y="1077250"/>
                <a:ext cx="150075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6003" h="6656" extrusionOk="0">
                    <a:moveTo>
                      <a:pt x="1" y="1"/>
                    </a:moveTo>
                    <a:lnTo>
                      <a:pt x="1" y="6655"/>
                    </a:lnTo>
                    <a:lnTo>
                      <a:pt x="6003" y="6655"/>
                    </a:lnTo>
                    <a:lnTo>
                      <a:pt x="600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oundryFormSans-Book" panose="02000500050000020004" pitchFamily="2" charset="0"/>
                </a:endParaRPr>
              </a:p>
            </p:txBody>
          </p:sp>
          <p:sp>
            <p:nvSpPr>
              <p:cNvPr id="40" name="Google Shape;256;p30">
                <a:extLst>
                  <a:ext uri="{FF2B5EF4-FFF2-40B4-BE49-F238E27FC236}">
                    <a16:creationId xmlns:a16="http://schemas.microsoft.com/office/drawing/2014/main" id="{44AEF935-264B-4496-8BB2-2B33D82D0829}"/>
                  </a:ext>
                </a:extLst>
              </p:cNvPr>
              <p:cNvSpPr/>
              <p:nvPr/>
            </p:nvSpPr>
            <p:spPr>
              <a:xfrm>
                <a:off x="5949025" y="559425"/>
                <a:ext cx="150900" cy="166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6655" extrusionOk="0">
                    <a:moveTo>
                      <a:pt x="1" y="0"/>
                    </a:moveTo>
                    <a:lnTo>
                      <a:pt x="1" y="6655"/>
                    </a:lnTo>
                    <a:lnTo>
                      <a:pt x="6036" y="6655"/>
                    </a:lnTo>
                    <a:lnTo>
                      <a:pt x="603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oundryFormSans-Book" panose="02000500050000020004" pitchFamily="2" charset="0"/>
                </a:endParaRPr>
              </a:p>
            </p:txBody>
          </p:sp>
          <p:sp>
            <p:nvSpPr>
              <p:cNvPr id="41" name="Google Shape;257;p30">
                <a:extLst>
                  <a:ext uri="{FF2B5EF4-FFF2-40B4-BE49-F238E27FC236}">
                    <a16:creationId xmlns:a16="http://schemas.microsoft.com/office/drawing/2014/main" id="{4262CFDD-EE48-43DB-9852-98D420BB0C73}"/>
                  </a:ext>
                </a:extLst>
              </p:cNvPr>
              <p:cNvSpPr/>
              <p:nvPr/>
            </p:nvSpPr>
            <p:spPr>
              <a:xfrm>
                <a:off x="4805700" y="1388775"/>
                <a:ext cx="150900" cy="167200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6688" extrusionOk="0">
                    <a:moveTo>
                      <a:pt x="1" y="1"/>
                    </a:moveTo>
                    <a:lnTo>
                      <a:pt x="1" y="6688"/>
                    </a:lnTo>
                    <a:lnTo>
                      <a:pt x="6036" y="6688"/>
                    </a:lnTo>
                    <a:lnTo>
                      <a:pt x="603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oundryFormSans-Book" panose="02000500050000020004" pitchFamily="2" charset="0"/>
                </a:endParaRPr>
              </a:p>
            </p:txBody>
          </p:sp>
          <p:sp>
            <p:nvSpPr>
              <p:cNvPr id="42" name="Google Shape;258;p30">
                <a:extLst>
                  <a:ext uri="{FF2B5EF4-FFF2-40B4-BE49-F238E27FC236}">
                    <a16:creationId xmlns:a16="http://schemas.microsoft.com/office/drawing/2014/main" id="{3E6B8AF6-5421-49C5-B736-F645F9716F70}"/>
                  </a:ext>
                </a:extLst>
              </p:cNvPr>
              <p:cNvSpPr/>
              <p:nvPr/>
            </p:nvSpPr>
            <p:spPr>
              <a:xfrm>
                <a:off x="4913350" y="322100"/>
                <a:ext cx="1509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6656" extrusionOk="0">
                    <a:moveTo>
                      <a:pt x="1" y="1"/>
                    </a:moveTo>
                    <a:lnTo>
                      <a:pt x="1" y="6655"/>
                    </a:lnTo>
                    <a:lnTo>
                      <a:pt x="6035" y="6655"/>
                    </a:lnTo>
                    <a:lnTo>
                      <a:pt x="603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oundryFormSans-Book" panose="02000500050000020004" pitchFamily="2" charset="0"/>
                </a:endParaRPr>
              </a:p>
            </p:txBody>
          </p:sp>
          <p:sp>
            <p:nvSpPr>
              <p:cNvPr id="43" name="Google Shape;259;p30">
                <a:extLst>
                  <a:ext uri="{FF2B5EF4-FFF2-40B4-BE49-F238E27FC236}">
                    <a16:creationId xmlns:a16="http://schemas.microsoft.com/office/drawing/2014/main" id="{04934591-F604-4E4B-8C92-C2C135683967}"/>
                  </a:ext>
                </a:extLst>
              </p:cNvPr>
              <p:cNvSpPr/>
              <p:nvPr/>
            </p:nvSpPr>
            <p:spPr>
              <a:xfrm>
                <a:off x="1776150" y="1909875"/>
                <a:ext cx="150875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6035" h="6656" extrusionOk="0">
                    <a:moveTo>
                      <a:pt x="0" y="1"/>
                    </a:moveTo>
                    <a:lnTo>
                      <a:pt x="0" y="6655"/>
                    </a:lnTo>
                    <a:lnTo>
                      <a:pt x="6035" y="6655"/>
                    </a:lnTo>
                    <a:lnTo>
                      <a:pt x="603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oundryFormSans-Book" panose="02000500050000020004" pitchFamily="2" charset="0"/>
                </a:endParaRPr>
              </a:p>
            </p:txBody>
          </p:sp>
          <p:sp>
            <p:nvSpPr>
              <p:cNvPr id="44" name="Google Shape;260;p30">
                <a:extLst>
                  <a:ext uri="{FF2B5EF4-FFF2-40B4-BE49-F238E27FC236}">
                    <a16:creationId xmlns:a16="http://schemas.microsoft.com/office/drawing/2014/main" id="{CC792A4D-3C51-414B-A637-D24000E8FD51}"/>
                  </a:ext>
                </a:extLst>
              </p:cNvPr>
              <p:cNvSpPr/>
              <p:nvPr/>
            </p:nvSpPr>
            <p:spPr>
              <a:xfrm>
                <a:off x="1996325" y="1077250"/>
                <a:ext cx="150075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6003" h="6656" extrusionOk="0">
                    <a:moveTo>
                      <a:pt x="0" y="1"/>
                    </a:moveTo>
                    <a:lnTo>
                      <a:pt x="0" y="6655"/>
                    </a:lnTo>
                    <a:lnTo>
                      <a:pt x="6002" y="6655"/>
                    </a:lnTo>
                    <a:lnTo>
                      <a:pt x="600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oundryFormSans-Book" panose="02000500050000020004" pitchFamily="2" charset="0"/>
                </a:endParaRPr>
              </a:p>
            </p:txBody>
          </p:sp>
          <p:sp>
            <p:nvSpPr>
              <p:cNvPr id="45" name="Google Shape;261;p30">
                <a:extLst>
                  <a:ext uri="{FF2B5EF4-FFF2-40B4-BE49-F238E27FC236}">
                    <a16:creationId xmlns:a16="http://schemas.microsoft.com/office/drawing/2014/main" id="{BA91D2F4-9A7B-42DA-BB65-3FFFF930B5BC}"/>
                  </a:ext>
                </a:extLst>
              </p:cNvPr>
              <p:cNvSpPr/>
              <p:nvPr/>
            </p:nvSpPr>
            <p:spPr>
              <a:xfrm>
                <a:off x="1498050" y="559425"/>
                <a:ext cx="150900" cy="166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6655" extrusionOk="0">
                    <a:moveTo>
                      <a:pt x="1" y="0"/>
                    </a:moveTo>
                    <a:lnTo>
                      <a:pt x="1" y="6655"/>
                    </a:lnTo>
                    <a:lnTo>
                      <a:pt x="6035" y="6655"/>
                    </a:lnTo>
                    <a:lnTo>
                      <a:pt x="60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oundryFormSans-Book" panose="02000500050000020004" pitchFamily="2" charset="0"/>
                </a:endParaRPr>
              </a:p>
            </p:txBody>
          </p:sp>
          <p:sp>
            <p:nvSpPr>
              <p:cNvPr id="46" name="Google Shape;262;p30">
                <a:extLst>
                  <a:ext uri="{FF2B5EF4-FFF2-40B4-BE49-F238E27FC236}">
                    <a16:creationId xmlns:a16="http://schemas.microsoft.com/office/drawing/2014/main" id="{0647CF62-D72D-42BC-9433-718A51BBDCDE}"/>
                  </a:ext>
                </a:extLst>
              </p:cNvPr>
              <p:cNvSpPr/>
              <p:nvPr/>
            </p:nvSpPr>
            <p:spPr>
              <a:xfrm>
                <a:off x="2641375" y="1388775"/>
                <a:ext cx="150900" cy="167200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6688" extrusionOk="0">
                    <a:moveTo>
                      <a:pt x="1" y="1"/>
                    </a:moveTo>
                    <a:lnTo>
                      <a:pt x="1" y="6688"/>
                    </a:lnTo>
                    <a:lnTo>
                      <a:pt x="6035" y="6688"/>
                    </a:lnTo>
                    <a:lnTo>
                      <a:pt x="603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oundryFormSans-Book" panose="02000500050000020004" pitchFamily="2" charset="0"/>
                </a:endParaRPr>
              </a:p>
            </p:txBody>
          </p:sp>
          <p:sp>
            <p:nvSpPr>
              <p:cNvPr id="47" name="Google Shape;263;p30">
                <a:extLst>
                  <a:ext uri="{FF2B5EF4-FFF2-40B4-BE49-F238E27FC236}">
                    <a16:creationId xmlns:a16="http://schemas.microsoft.com/office/drawing/2014/main" id="{01B65880-F31E-409E-8D6C-8F227CD86972}"/>
                  </a:ext>
                </a:extLst>
              </p:cNvPr>
              <p:cNvSpPr/>
              <p:nvPr/>
            </p:nvSpPr>
            <p:spPr>
              <a:xfrm>
                <a:off x="2533725" y="322100"/>
                <a:ext cx="1509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6656" extrusionOk="0">
                    <a:moveTo>
                      <a:pt x="1" y="1"/>
                    </a:moveTo>
                    <a:lnTo>
                      <a:pt x="1" y="6655"/>
                    </a:lnTo>
                    <a:lnTo>
                      <a:pt x="6036" y="6655"/>
                    </a:lnTo>
                    <a:lnTo>
                      <a:pt x="603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oundryFormSans-Book" panose="02000500050000020004" pitchFamily="2" charset="0"/>
                </a:endParaRPr>
              </a:p>
            </p:txBody>
          </p:sp>
        </p:grp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444CC00B-C00B-4A6E-A419-5511DD4C4822}"/>
              </a:ext>
            </a:extLst>
          </p:cNvPr>
          <p:cNvGrpSpPr/>
          <p:nvPr/>
        </p:nvGrpSpPr>
        <p:grpSpPr>
          <a:xfrm>
            <a:off x="457542" y="1628369"/>
            <a:ext cx="1933500" cy="1675200"/>
            <a:chOff x="3733350" y="2248678"/>
            <a:chExt cx="1933500" cy="1675200"/>
          </a:xfrm>
        </p:grpSpPr>
        <p:sp>
          <p:nvSpPr>
            <p:cNvPr id="49" name="Google Shape;167;p26">
              <a:extLst>
                <a:ext uri="{FF2B5EF4-FFF2-40B4-BE49-F238E27FC236}">
                  <a16:creationId xmlns:a16="http://schemas.microsoft.com/office/drawing/2014/main" id="{C7236894-0101-456B-94BA-50BAF711F309}"/>
                </a:ext>
              </a:extLst>
            </p:cNvPr>
            <p:cNvSpPr/>
            <p:nvPr/>
          </p:nvSpPr>
          <p:spPr>
            <a:xfrm>
              <a:off x="3733350" y="2248678"/>
              <a:ext cx="1933500" cy="16752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 w="19050" cap="flat" cmpd="sng">
              <a:solidFill>
                <a:srgbClr val="0098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oundryFormSans-Book" panose="02000500050000020004" pitchFamily="2" charset="0"/>
              </a:endParaRPr>
            </a:p>
          </p:txBody>
        </p:sp>
        <p:grpSp>
          <p:nvGrpSpPr>
            <p:cNvPr id="50" name="Google Shape;270;p30">
              <a:extLst>
                <a:ext uri="{FF2B5EF4-FFF2-40B4-BE49-F238E27FC236}">
                  <a16:creationId xmlns:a16="http://schemas.microsoft.com/office/drawing/2014/main" id="{08F47C19-49EE-4601-82B8-6147CFC0476C}"/>
                </a:ext>
              </a:extLst>
            </p:cNvPr>
            <p:cNvGrpSpPr/>
            <p:nvPr/>
          </p:nvGrpSpPr>
          <p:grpSpPr>
            <a:xfrm>
              <a:off x="4368637" y="2802504"/>
              <a:ext cx="662926" cy="663754"/>
              <a:chOff x="1193875" y="238125"/>
              <a:chExt cx="5212675" cy="5219200"/>
            </a:xfrm>
            <a:solidFill>
              <a:srgbClr val="009851"/>
            </a:solidFill>
          </p:grpSpPr>
          <p:sp>
            <p:nvSpPr>
              <p:cNvPr id="51" name="Google Shape;271;p30">
                <a:extLst>
                  <a:ext uri="{FF2B5EF4-FFF2-40B4-BE49-F238E27FC236}">
                    <a16:creationId xmlns:a16="http://schemas.microsoft.com/office/drawing/2014/main" id="{FF30D6F5-5E4D-4D27-80AD-91BBF697BC0E}"/>
                  </a:ext>
                </a:extLst>
              </p:cNvPr>
              <p:cNvSpPr/>
              <p:nvPr/>
            </p:nvSpPr>
            <p:spPr>
              <a:xfrm>
                <a:off x="4900300" y="521100"/>
                <a:ext cx="576575" cy="430600"/>
              </a:xfrm>
              <a:custGeom>
                <a:avLst/>
                <a:gdLst/>
                <a:ahLst/>
                <a:cxnLst/>
                <a:rect l="l" t="t" r="r" b="b"/>
                <a:pathLst>
                  <a:path w="23063" h="17224" extrusionOk="0">
                    <a:moveTo>
                      <a:pt x="1" y="0"/>
                    </a:moveTo>
                    <a:lnTo>
                      <a:pt x="1" y="6035"/>
                    </a:lnTo>
                    <a:lnTo>
                      <a:pt x="17028" y="6035"/>
                    </a:lnTo>
                    <a:lnTo>
                      <a:pt x="17028" y="17223"/>
                    </a:lnTo>
                    <a:lnTo>
                      <a:pt x="23063" y="17223"/>
                    </a:lnTo>
                    <a:lnTo>
                      <a:pt x="2306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oundryFormSans-Book" panose="02000500050000020004" pitchFamily="2" charset="0"/>
                </a:endParaRPr>
              </a:p>
            </p:txBody>
          </p:sp>
          <p:sp>
            <p:nvSpPr>
              <p:cNvPr id="52" name="Google Shape;272;p30">
                <a:extLst>
                  <a:ext uri="{FF2B5EF4-FFF2-40B4-BE49-F238E27FC236}">
                    <a16:creationId xmlns:a16="http://schemas.microsoft.com/office/drawing/2014/main" id="{F1377E78-87C1-48A9-8718-059A275ABD63}"/>
                  </a:ext>
                </a:extLst>
              </p:cNvPr>
              <p:cNvSpPr/>
              <p:nvPr/>
            </p:nvSpPr>
            <p:spPr>
              <a:xfrm>
                <a:off x="5326000" y="1152275"/>
                <a:ext cx="150875" cy="150075"/>
              </a:xfrm>
              <a:custGeom>
                <a:avLst/>
                <a:gdLst/>
                <a:ahLst/>
                <a:cxnLst/>
                <a:rect l="l" t="t" r="r" b="b"/>
                <a:pathLst>
                  <a:path w="6035" h="6003" extrusionOk="0">
                    <a:moveTo>
                      <a:pt x="0" y="1"/>
                    </a:moveTo>
                    <a:lnTo>
                      <a:pt x="0" y="6003"/>
                    </a:lnTo>
                    <a:lnTo>
                      <a:pt x="6035" y="6003"/>
                    </a:lnTo>
                    <a:lnTo>
                      <a:pt x="603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oundryFormSans-Book" panose="02000500050000020004" pitchFamily="2" charset="0"/>
                </a:endParaRPr>
              </a:p>
            </p:txBody>
          </p:sp>
          <p:sp>
            <p:nvSpPr>
              <p:cNvPr id="53" name="Google Shape;273;p30">
                <a:extLst>
                  <a:ext uri="{FF2B5EF4-FFF2-40B4-BE49-F238E27FC236}">
                    <a16:creationId xmlns:a16="http://schemas.microsoft.com/office/drawing/2014/main" id="{2F0FDC8B-2624-48E5-8766-31E9DD91E1B6}"/>
                  </a:ext>
                </a:extLst>
              </p:cNvPr>
              <p:cNvSpPr/>
              <p:nvPr/>
            </p:nvSpPr>
            <p:spPr>
              <a:xfrm>
                <a:off x="3565350" y="5048725"/>
                <a:ext cx="119472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47789" h="6036" extrusionOk="0">
                    <a:moveTo>
                      <a:pt x="0" y="1"/>
                    </a:moveTo>
                    <a:lnTo>
                      <a:pt x="0" y="6035"/>
                    </a:lnTo>
                    <a:lnTo>
                      <a:pt x="47788" y="6035"/>
                    </a:lnTo>
                    <a:lnTo>
                      <a:pt x="4778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oundryFormSans-Book" panose="02000500050000020004" pitchFamily="2" charset="0"/>
                </a:endParaRPr>
              </a:p>
            </p:txBody>
          </p:sp>
          <p:sp>
            <p:nvSpPr>
              <p:cNvPr id="54" name="Google Shape;274;p30">
                <a:extLst>
                  <a:ext uri="{FF2B5EF4-FFF2-40B4-BE49-F238E27FC236}">
                    <a16:creationId xmlns:a16="http://schemas.microsoft.com/office/drawing/2014/main" id="{A0520DE2-A697-4C7B-AF9E-96DD5E52600C}"/>
                  </a:ext>
                </a:extLst>
              </p:cNvPr>
              <p:cNvSpPr/>
              <p:nvPr/>
            </p:nvSpPr>
            <p:spPr>
              <a:xfrm>
                <a:off x="5019375" y="5048725"/>
                <a:ext cx="173725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036" extrusionOk="0">
                    <a:moveTo>
                      <a:pt x="0" y="1"/>
                    </a:moveTo>
                    <a:lnTo>
                      <a:pt x="0" y="6035"/>
                    </a:lnTo>
                    <a:lnTo>
                      <a:pt x="6948" y="6035"/>
                    </a:lnTo>
                    <a:lnTo>
                      <a:pt x="694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oundryFormSans-Book" panose="02000500050000020004" pitchFamily="2" charset="0"/>
                </a:endParaRPr>
              </a:p>
            </p:txBody>
          </p:sp>
          <p:sp>
            <p:nvSpPr>
              <p:cNvPr id="55" name="Google Shape;275;p30">
                <a:extLst>
                  <a:ext uri="{FF2B5EF4-FFF2-40B4-BE49-F238E27FC236}">
                    <a16:creationId xmlns:a16="http://schemas.microsoft.com/office/drawing/2014/main" id="{CA84D8F3-E9B7-4B40-8A76-6684796E0232}"/>
                  </a:ext>
                </a:extLst>
              </p:cNvPr>
              <p:cNvSpPr/>
              <p:nvPr/>
            </p:nvSpPr>
            <p:spPr>
              <a:xfrm>
                <a:off x="1193875" y="238125"/>
                <a:ext cx="5212675" cy="5219200"/>
              </a:xfrm>
              <a:custGeom>
                <a:avLst/>
                <a:gdLst/>
                <a:ahLst/>
                <a:cxnLst/>
                <a:rect l="l" t="t" r="r" b="b"/>
                <a:pathLst>
                  <a:path w="208507" h="208768" extrusionOk="0">
                    <a:moveTo>
                      <a:pt x="67132" y="10275"/>
                    </a:moveTo>
                    <a:lnTo>
                      <a:pt x="67132" y="41558"/>
                    </a:lnTo>
                    <a:lnTo>
                      <a:pt x="35882" y="41558"/>
                    </a:lnTo>
                    <a:lnTo>
                      <a:pt x="67132" y="10275"/>
                    </a:lnTo>
                    <a:close/>
                    <a:moveTo>
                      <a:pt x="25607" y="85758"/>
                    </a:moveTo>
                    <a:lnTo>
                      <a:pt x="25607" y="106961"/>
                    </a:lnTo>
                    <a:lnTo>
                      <a:pt x="9330" y="96359"/>
                    </a:lnTo>
                    <a:lnTo>
                      <a:pt x="25607" y="85758"/>
                    </a:lnTo>
                    <a:close/>
                    <a:moveTo>
                      <a:pt x="182639" y="85758"/>
                    </a:moveTo>
                    <a:cubicBezTo>
                      <a:pt x="189489" y="90194"/>
                      <a:pt x="195328" y="93945"/>
                      <a:pt x="199112" y="96392"/>
                    </a:cubicBezTo>
                    <a:cubicBezTo>
                      <a:pt x="195361" y="98838"/>
                      <a:pt x="189555" y="102589"/>
                      <a:pt x="182639" y="107058"/>
                    </a:cubicBezTo>
                    <a:lnTo>
                      <a:pt x="182639" y="85758"/>
                    </a:lnTo>
                    <a:close/>
                    <a:moveTo>
                      <a:pt x="176604" y="6035"/>
                    </a:moveTo>
                    <a:lnTo>
                      <a:pt x="176604" y="110973"/>
                    </a:lnTo>
                    <a:cubicBezTo>
                      <a:pt x="158924" y="122455"/>
                      <a:pt x="136352" y="137101"/>
                      <a:pt x="120857" y="147181"/>
                    </a:cubicBezTo>
                    <a:lnTo>
                      <a:pt x="104123" y="136286"/>
                    </a:lnTo>
                    <a:lnTo>
                      <a:pt x="87356" y="147213"/>
                    </a:lnTo>
                    <a:lnTo>
                      <a:pt x="31609" y="110875"/>
                    </a:lnTo>
                    <a:lnTo>
                      <a:pt x="31609" y="47560"/>
                    </a:lnTo>
                    <a:lnTo>
                      <a:pt x="73167" y="47560"/>
                    </a:lnTo>
                    <a:lnTo>
                      <a:pt x="73167" y="6035"/>
                    </a:lnTo>
                    <a:close/>
                    <a:moveTo>
                      <a:pt x="6035" y="101383"/>
                    </a:moveTo>
                    <a:lnTo>
                      <a:pt x="81844" y="150802"/>
                    </a:lnTo>
                    <a:lnTo>
                      <a:pt x="6035" y="200188"/>
                    </a:lnTo>
                    <a:lnTo>
                      <a:pt x="6035" y="101383"/>
                    </a:lnTo>
                    <a:close/>
                    <a:moveTo>
                      <a:pt x="202472" y="101383"/>
                    </a:moveTo>
                    <a:lnTo>
                      <a:pt x="202472" y="200221"/>
                    </a:lnTo>
                    <a:lnTo>
                      <a:pt x="126402" y="150769"/>
                    </a:lnTo>
                    <a:cubicBezTo>
                      <a:pt x="150476" y="135111"/>
                      <a:pt x="189196" y="109994"/>
                      <a:pt x="202472" y="101383"/>
                    </a:cubicBezTo>
                    <a:close/>
                    <a:moveTo>
                      <a:pt x="104123" y="143495"/>
                    </a:moveTo>
                    <a:lnTo>
                      <a:pt x="195328" y="202732"/>
                    </a:lnTo>
                    <a:lnTo>
                      <a:pt x="13146" y="202732"/>
                    </a:lnTo>
                    <a:lnTo>
                      <a:pt x="104123" y="143495"/>
                    </a:lnTo>
                    <a:close/>
                    <a:moveTo>
                      <a:pt x="68894" y="0"/>
                    </a:moveTo>
                    <a:lnTo>
                      <a:pt x="25607" y="43319"/>
                    </a:lnTo>
                    <a:lnTo>
                      <a:pt x="25607" y="78581"/>
                    </a:lnTo>
                    <a:lnTo>
                      <a:pt x="0" y="95250"/>
                    </a:lnTo>
                    <a:lnTo>
                      <a:pt x="0" y="208767"/>
                    </a:lnTo>
                    <a:lnTo>
                      <a:pt x="208507" y="208767"/>
                    </a:lnTo>
                    <a:lnTo>
                      <a:pt x="208507" y="95217"/>
                    </a:lnTo>
                    <a:lnTo>
                      <a:pt x="207104" y="94337"/>
                    </a:lnTo>
                    <a:cubicBezTo>
                      <a:pt x="206974" y="94239"/>
                      <a:pt x="196437" y="87552"/>
                      <a:pt x="182639" y="78581"/>
                    </a:cubicBezTo>
                    <a:lnTo>
                      <a:pt x="18263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oundryFormSans-Book" panose="02000500050000020004" pitchFamily="2" charset="0"/>
                </a:endParaRPr>
              </a:p>
            </p:txBody>
          </p:sp>
        </p:grpSp>
      </p:grpSp>
      <p:sp>
        <p:nvSpPr>
          <p:cNvPr id="57" name="Google Shape;266;p30">
            <a:extLst>
              <a:ext uri="{FF2B5EF4-FFF2-40B4-BE49-F238E27FC236}">
                <a16:creationId xmlns:a16="http://schemas.microsoft.com/office/drawing/2014/main" id="{33D40D20-7885-481E-B307-67CFDDA2B7EE}"/>
              </a:ext>
            </a:extLst>
          </p:cNvPr>
          <p:cNvSpPr txBox="1">
            <a:spLocks/>
          </p:cNvSpPr>
          <p:nvPr/>
        </p:nvSpPr>
        <p:spPr>
          <a:xfrm flipH="1">
            <a:off x="737142" y="1552076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PT" sz="1600" b="1" dirty="0">
                <a:solidFill>
                  <a:srgbClr val="009851"/>
                </a:solidFill>
                <a:latin typeface="FoundryFormSans-Book" panose="02000500050000020004" pitchFamily="2" charset="0"/>
              </a:rPr>
              <a:t>SITUACIONAL</a:t>
            </a:r>
            <a:endParaRPr lang="pt-AO" sz="1600" b="1" dirty="0">
              <a:solidFill>
                <a:srgbClr val="009851"/>
              </a:solidFill>
              <a:latin typeface="FoundryFormSans-Book" panose="02000500050000020004" pitchFamily="2" charset="0"/>
            </a:endParaRPr>
          </a:p>
        </p:txBody>
      </p:sp>
      <p:sp>
        <p:nvSpPr>
          <p:cNvPr id="58" name="Google Shape;268;p30">
            <a:extLst>
              <a:ext uri="{FF2B5EF4-FFF2-40B4-BE49-F238E27FC236}">
                <a16:creationId xmlns:a16="http://schemas.microsoft.com/office/drawing/2014/main" id="{022A8F39-1308-4F10-A1A6-2AFB7B73A65B}"/>
              </a:ext>
            </a:extLst>
          </p:cNvPr>
          <p:cNvSpPr txBox="1">
            <a:spLocks/>
          </p:cNvSpPr>
          <p:nvPr/>
        </p:nvSpPr>
        <p:spPr>
          <a:xfrm flipH="1">
            <a:off x="737142" y="4345027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x-none"/>
            </a:defPPr>
            <a:lvl1pPr algn="ctr">
              <a:lnSpc>
                <a:spcPct val="90000"/>
              </a:lnSpc>
              <a:spcBef>
                <a:spcPts val="0"/>
              </a:spcBef>
              <a:buNone/>
              <a:defRPr b="1">
                <a:solidFill>
                  <a:srgbClr val="009851"/>
                </a:solidFill>
                <a:ea typeface="+mj-ea"/>
                <a:cs typeface="+mj-cs"/>
              </a:defRPr>
            </a:lvl1pPr>
          </a:lstStyle>
          <a:p>
            <a:r>
              <a:rPr lang="pt-PT" sz="1600" dirty="0">
                <a:latin typeface="FoundryFormSans-Book" panose="02000500050000020004" pitchFamily="2" charset="0"/>
              </a:rPr>
              <a:t>SERVIDORA</a:t>
            </a:r>
            <a:endParaRPr lang="pt-AO" sz="1600" dirty="0">
              <a:latin typeface="FoundryFormSans-Book" panose="02000500050000020004" pitchFamily="2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8603872-7F5B-3A73-6AAF-55BD1A94703F}"/>
              </a:ext>
            </a:extLst>
          </p:cNvPr>
          <p:cNvSpPr/>
          <p:nvPr/>
        </p:nvSpPr>
        <p:spPr>
          <a:xfrm>
            <a:off x="2531126" y="1246910"/>
            <a:ext cx="5940360" cy="25042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PT" b="1" dirty="0">
                <a:solidFill>
                  <a:schemeClr val="tx1"/>
                </a:solidFill>
                <a:latin typeface="FoundryFormSans-Book" panose="02000500050000020004" pitchFamily="2" charset="0"/>
              </a:rPr>
              <a:t>Phil Jackson </a:t>
            </a:r>
          </a:p>
          <a:p>
            <a:pPr algn="just"/>
            <a:r>
              <a:rPr lang="pt-PT" b="1" dirty="0">
                <a:solidFill>
                  <a:schemeClr val="tx1"/>
                </a:solidFill>
                <a:latin typeface="FoundryFormSans-Book" panose="02000500050000020004" pitchFamily="2" charset="0"/>
              </a:rPr>
              <a:t>O técnico mais bem sucedido da NBA ganhou 11 campeonatos e um dos motivos para esse marco foi aplicar a liderança situacional. </a:t>
            </a:r>
          </a:p>
          <a:p>
            <a:pPr algn="just"/>
            <a:r>
              <a:rPr lang="pt-PT" b="1" dirty="0">
                <a:solidFill>
                  <a:schemeClr val="tx1"/>
                </a:solidFill>
                <a:latin typeface="FoundryFormSans-Book" panose="02000500050000020004" pitchFamily="2" charset="0"/>
              </a:rPr>
              <a:t>Treinando nomes como Michael </a:t>
            </a:r>
            <a:r>
              <a:rPr lang="pt-PT" b="1" dirty="0" err="1">
                <a:solidFill>
                  <a:schemeClr val="tx1"/>
                </a:solidFill>
                <a:latin typeface="FoundryFormSans-Book" panose="02000500050000020004" pitchFamily="2" charset="0"/>
              </a:rPr>
              <a:t>Jordan</a:t>
            </a:r>
            <a:r>
              <a:rPr lang="pt-PT" b="1" dirty="0">
                <a:solidFill>
                  <a:schemeClr val="tx1"/>
                </a:solidFill>
                <a:latin typeface="FoundryFormSans-Book" panose="02000500050000020004" pitchFamily="2" charset="0"/>
              </a:rPr>
              <a:t> e </a:t>
            </a:r>
            <a:r>
              <a:rPr lang="pt-PT" b="1" dirty="0" err="1">
                <a:solidFill>
                  <a:schemeClr val="tx1"/>
                </a:solidFill>
                <a:latin typeface="FoundryFormSans-Book" panose="02000500050000020004" pitchFamily="2" charset="0"/>
              </a:rPr>
              <a:t>Shaquille</a:t>
            </a:r>
            <a:r>
              <a:rPr lang="pt-PT" b="1" dirty="0">
                <a:solidFill>
                  <a:schemeClr val="tx1"/>
                </a:solidFill>
                <a:latin typeface="FoundryFormSans-Book" panose="02000500050000020004" pitchFamily="2" charset="0"/>
              </a:rPr>
              <a:t> O’Neal, Phil Jackson conseguiu se adaptar às particularidades de cada jogador, impulsionando o que havia de melhor neles.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7ACE14A-DAE6-A292-30FA-8661675DC6BC}"/>
              </a:ext>
            </a:extLst>
          </p:cNvPr>
          <p:cNvSpPr/>
          <p:nvPr/>
        </p:nvSpPr>
        <p:spPr>
          <a:xfrm>
            <a:off x="2531126" y="4499865"/>
            <a:ext cx="6337533" cy="1324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PT" b="1" dirty="0">
                <a:solidFill>
                  <a:schemeClr val="tx1"/>
                </a:solidFill>
                <a:latin typeface="FoundryFormSans-Book" panose="02000500050000020004" pitchFamily="2" charset="0"/>
              </a:rPr>
              <a:t>O Líder/gestor prescinde de si, ou seja, de ser servido ou servir-se para servir e capacitar a equipa a produzir mais e melhor para alcançar os resutlados. Ex.: treinador de futebol (Pepe Guardiola</a:t>
            </a:r>
            <a:r>
              <a:rPr lang="pt-PT" dirty="0">
                <a:solidFill>
                  <a:schemeClr val="tx1"/>
                </a:solidFill>
                <a:latin typeface="FoundryFormSans-Book" panose="02000500050000020004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178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4C836458-F7AB-4D41-ABCC-B0B9B2BD6858}"/>
              </a:ext>
            </a:extLst>
          </p:cNvPr>
          <p:cNvSpPr/>
          <p:nvPr/>
        </p:nvSpPr>
        <p:spPr>
          <a:xfrm>
            <a:off x="8245507" y="0"/>
            <a:ext cx="3975100" cy="6900651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101523 w 3968151"/>
              <a:gd name="connsiteY1" fmla="*/ 6845063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1946548 w 3968151"/>
              <a:gd name="connsiteY1" fmla="*/ 6854768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lnTo>
                  <a:pt x="1946548" y="6854768"/>
                </a:ln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83000" t="-1000" r="-4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u</a:t>
            </a:r>
            <a:endParaRPr lang="pt-AO" dirty="0"/>
          </a:p>
        </p:txBody>
      </p: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EFCD5646-49C8-4357-8562-DA433EAC4FAD}"/>
              </a:ext>
            </a:extLst>
          </p:cNvPr>
          <p:cNvCxnSpPr>
            <a:cxnSpLocks/>
          </p:cNvCxnSpPr>
          <p:nvPr/>
        </p:nvCxnSpPr>
        <p:spPr>
          <a:xfrm flipH="1" flipV="1">
            <a:off x="8223849" y="490750"/>
            <a:ext cx="968789" cy="3147395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9">
            <a:extLst>
              <a:ext uri="{FF2B5EF4-FFF2-40B4-BE49-F238E27FC236}">
                <a16:creationId xmlns:a16="http://schemas.microsoft.com/office/drawing/2014/main" id="{2BAD1E15-93A7-43B9-92BA-C0932C5BD93B}"/>
              </a:ext>
            </a:extLst>
          </p:cNvPr>
          <p:cNvCxnSpPr>
            <a:cxnSpLocks/>
          </p:cNvCxnSpPr>
          <p:nvPr/>
        </p:nvCxnSpPr>
        <p:spPr>
          <a:xfrm flipH="1" flipV="1">
            <a:off x="8521430" y="1887166"/>
            <a:ext cx="1441313" cy="4653233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ângulo isósceles 15">
            <a:extLst>
              <a:ext uri="{FF2B5EF4-FFF2-40B4-BE49-F238E27FC236}">
                <a16:creationId xmlns:a16="http://schemas.microsoft.com/office/drawing/2014/main" id="{556E0395-D6EA-410E-8840-BD0A2D07BE14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E9F1AF8B-1318-4BC5-B96E-66F801DBA99E}"/>
              </a:ext>
            </a:extLst>
          </p:cNvPr>
          <p:cNvSpPr/>
          <p:nvPr/>
        </p:nvSpPr>
        <p:spPr>
          <a:xfrm flipV="1">
            <a:off x="7826001" y="-8632"/>
            <a:ext cx="807552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Paralelogramo 13">
            <a:extLst>
              <a:ext uri="{FF2B5EF4-FFF2-40B4-BE49-F238E27FC236}">
                <a16:creationId xmlns:a16="http://schemas.microsoft.com/office/drawing/2014/main" id="{3FE704D1-D895-4A78-8E88-C95809220190}"/>
              </a:ext>
            </a:extLst>
          </p:cNvPr>
          <p:cNvSpPr/>
          <p:nvPr/>
        </p:nvSpPr>
        <p:spPr>
          <a:xfrm flipH="1">
            <a:off x="9603046" y="6130152"/>
            <a:ext cx="719392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5" name="Marcador de Posição do Número do Diapositivo 5">
            <a:extLst>
              <a:ext uri="{FF2B5EF4-FFF2-40B4-BE49-F238E27FC236}">
                <a16:creationId xmlns:a16="http://schemas.microsoft.com/office/drawing/2014/main" id="{4C0761B5-EEA4-4041-A361-C0910C776868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8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85000"/>
                  </a:schemeClr>
                </a:solidFill>
              </a:rPr>
              <a:pPr algn="r"/>
              <a:t>6</a:t>
            </a:fld>
            <a:endParaRPr lang="x-none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DF550D7-1CCC-491B-9522-1C35F0A7157F}"/>
              </a:ext>
            </a:extLst>
          </p:cNvPr>
          <p:cNvSpPr txBox="1"/>
          <p:nvPr/>
        </p:nvSpPr>
        <p:spPr>
          <a:xfrm>
            <a:off x="387877" y="288487"/>
            <a:ext cx="575381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PT" sz="3600" b="1" dirty="0">
                <a:solidFill>
                  <a:srgbClr val="009851"/>
                </a:solidFill>
                <a:latin typeface="FoundryFormSans-Book" panose="02000500050000020004" pitchFamily="2" charset="0"/>
                <a:ea typeface="FoundryFormSans-Bold" panose="02000800060000020004" pitchFamily="2" charset="0"/>
              </a:rPr>
              <a:t>LÍDER Vs CHEFE</a:t>
            </a:r>
            <a:endParaRPr lang="x-none" sz="3600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2" name="Google Shape;157;p25">
            <a:extLst>
              <a:ext uri="{FF2B5EF4-FFF2-40B4-BE49-F238E27FC236}">
                <a16:creationId xmlns:a16="http://schemas.microsoft.com/office/drawing/2014/main" id="{08EB6CF9-DB0B-A99A-195B-DDFC7C0C60EB}"/>
              </a:ext>
            </a:extLst>
          </p:cNvPr>
          <p:cNvSpPr txBox="1">
            <a:spLocks/>
          </p:cNvSpPr>
          <p:nvPr/>
        </p:nvSpPr>
        <p:spPr>
          <a:xfrm>
            <a:off x="236956" y="892409"/>
            <a:ext cx="8008551" cy="1247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PT" dirty="0">
                <a:latin typeface="FoundryFormSans-Book" panose="02000500050000020004" pitchFamily="2" charset="0"/>
              </a:rPr>
              <a:t>Enquanto </a:t>
            </a:r>
            <a:r>
              <a:rPr lang="pt-PT" b="1" dirty="0">
                <a:latin typeface="FoundryFormSans-Book" panose="02000500050000020004" pitchFamily="2" charset="0"/>
              </a:rPr>
              <a:t>chefiar</a:t>
            </a:r>
            <a:r>
              <a:rPr lang="pt-PT" dirty="0">
                <a:latin typeface="FoundryFormSans-Book" panose="02000500050000020004" pitchFamily="2" charset="0"/>
              </a:rPr>
              <a:t> é comandar pessoas de forma autoritária e arrogante, </a:t>
            </a:r>
            <a:r>
              <a:rPr lang="pt-PT" b="1" dirty="0">
                <a:latin typeface="FoundryFormSans-Book" panose="02000500050000020004" pitchFamily="2" charset="0"/>
              </a:rPr>
              <a:t>liderar</a:t>
            </a:r>
            <a:r>
              <a:rPr lang="pt-PT" dirty="0">
                <a:latin typeface="FoundryFormSans-Book" panose="02000500050000020004" pitchFamily="2" charset="0"/>
              </a:rPr>
              <a:t> é a condição de conduzir a equipa com motivação e entusiasmo.</a:t>
            </a:r>
            <a:r>
              <a:rPr lang="pt-PT" sz="2000" dirty="0">
                <a:latin typeface="FoundryFormSans-Book" panose="02000500050000020004" pitchFamily="2" charset="0"/>
              </a:rPr>
              <a:t>
</a:t>
            </a:r>
            <a:endParaRPr lang="en-US" sz="2000" dirty="0">
              <a:latin typeface="FoundryFormSans-Book" panose="02000500050000020004" pitchFamily="2" charset="0"/>
            </a:endParaRPr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BA64C24F-DF33-4E3C-6F3A-4F6CF566D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551851"/>
              </p:ext>
            </p:extLst>
          </p:nvPr>
        </p:nvGraphicFramePr>
        <p:xfrm>
          <a:off x="1466850" y="2374376"/>
          <a:ext cx="5876926" cy="41660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38463">
                  <a:extLst>
                    <a:ext uri="{9D8B030D-6E8A-4147-A177-3AD203B41FA5}">
                      <a16:colId xmlns:a16="http://schemas.microsoft.com/office/drawing/2014/main" val="3518912445"/>
                    </a:ext>
                  </a:extLst>
                </a:gridCol>
                <a:gridCol w="2938463">
                  <a:extLst>
                    <a:ext uri="{9D8B030D-6E8A-4147-A177-3AD203B41FA5}">
                      <a16:colId xmlns:a16="http://schemas.microsoft.com/office/drawing/2014/main" val="2024122742"/>
                    </a:ext>
                  </a:extLst>
                </a:gridCol>
              </a:tblGrid>
              <a:tr h="465225"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 dirty="0">
                          <a:solidFill>
                            <a:schemeClr val="bg1"/>
                          </a:solidFill>
                          <a:effectLst/>
                          <a:latin typeface="FoundryFormSans-Book" panose="02000500050000020004" pitchFamily="2" charset="0"/>
                        </a:rPr>
                        <a:t>CHEFE</a:t>
                      </a:r>
                      <a:endParaRPr lang="pt-AO" sz="1600" b="1" i="0" u="none" strike="noStrike" dirty="0">
                        <a:solidFill>
                          <a:schemeClr val="bg1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098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 dirty="0">
                          <a:solidFill>
                            <a:schemeClr val="bg1"/>
                          </a:solidFill>
                          <a:effectLst/>
                          <a:latin typeface="FoundryFormSans-Book" panose="02000500050000020004" pitchFamily="2" charset="0"/>
                        </a:rPr>
                        <a:t>LIDER</a:t>
                      </a:r>
                      <a:endParaRPr lang="pt-AO" sz="1600" b="1" i="0" u="none" strike="noStrike" dirty="0">
                        <a:solidFill>
                          <a:schemeClr val="bg1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0098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247198"/>
                  </a:ext>
                </a:extLst>
              </a:tr>
              <a:tr h="391037"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 dirty="0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MANDA</a:t>
                      </a:r>
                      <a:endParaRPr lang="pt-AO" sz="1600" b="1" i="0" u="none" strike="noStrike" dirty="0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 dirty="0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ORIENTA</a:t>
                      </a:r>
                      <a:endParaRPr lang="pt-AO" sz="1600" b="1" i="0" u="none" strike="noStrike" dirty="0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3356631"/>
                  </a:ext>
                </a:extLst>
              </a:tr>
              <a:tr h="347834"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 dirty="0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AMEAÇA</a:t>
                      </a:r>
                      <a:endParaRPr lang="pt-AO" sz="1600" b="1" i="0" u="none" strike="noStrike" dirty="0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 dirty="0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INCENTIVA</a:t>
                      </a:r>
                      <a:endParaRPr lang="pt-AO" sz="1600" b="1" i="0" u="none" strike="noStrike" dirty="0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3016722"/>
                  </a:ext>
                </a:extLst>
              </a:tr>
              <a:tr h="347834"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 dirty="0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DIZ: VAI !</a:t>
                      </a:r>
                      <a:endParaRPr lang="pt-AO" sz="1600" b="1" i="0" u="none" strike="noStrike" dirty="0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 dirty="0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DIZ: VAMOS!</a:t>
                      </a:r>
                      <a:endParaRPr lang="pt-AO" sz="1600" b="1" i="0" u="none" strike="noStrike" dirty="0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3898390"/>
                  </a:ext>
                </a:extLst>
              </a:tr>
              <a:tr h="347834"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 dirty="0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É AUTORITÁRIO</a:t>
                      </a:r>
                      <a:endParaRPr lang="pt-AO" sz="1600" b="1" i="0" u="none" strike="noStrike" dirty="0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É COMPANHEIRO</a:t>
                      </a:r>
                      <a:endParaRPr lang="pt-AO" sz="1600" b="1" i="0" u="none" strike="noStrike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543624"/>
                  </a:ext>
                </a:extLst>
              </a:tr>
              <a:tr h="347834"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DIZ: EU!</a:t>
                      </a:r>
                      <a:endParaRPr lang="pt-AO" sz="1600" b="1" i="0" u="none" strike="noStrike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 dirty="0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DIZ: NÓS!</a:t>
                      </a:r>
                      <a:endParaRPr lang="pt-AO" sz="1600" b="1" i="0" u="none" strike="noStrike" dirty="0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3498487"/>
                  </a:ext>
                </a:extLst>
              </a:tr>
              <a:tr h="347834"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ATRAPALHA</a:t>
                      </a:r>
                      <a:endParaRPr lang="pt-AO" sz="1600" b="1" i="0" u="none" strike="noStrike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 dirty="0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AJUDA</a:t>
                      </a:r>
                      <a:endParaRPr lang="pt-AO" sz="1600" b="1" i="0" u="none" strike="noStrike" dirty="0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4900632"/>
                  </a:ext>
                </a:extLst>
              </a:tr>
              <a:tr h="347834"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APONTA CULPADOS </a:t>
                      </a:r>
                      <a:endParaRPr lang="pt-AO" sz="1600" b="1" i="0" u="none" strike="noStrike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 dirty="0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ASSUME A RESPONSABILIDADE</a:t>
                      </a:r>
                      <a:endParaRPr lang="pt-AO" sz="1600" b="1" i="0" u="none" strike="noStrike" dirty="0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1475900"/>
                  </a:ext>
                </a:extLst>
              </a:tr>
              <a:tr h="347834"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FISCALIZA</a:t>
                      </a:r>
                      <a:endParaRPr lang="pt-AO" sz="1600" b="1" i="0" u="none" strike="noStrike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 dirty="0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ACOMPANHA</a:t>
                      </a:r>
                      <a:endParaRPr lang="pt-AO" sz="1600" b="1" i="0" u="none" strike="noStrike" dirty="0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9489055"/>
                  </a:ext>
                </a:extLst>
              </a:tr>
              <a:tr h="347834"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DESMORALIZA</a:t>
                      </a:r>
                      <a:endParaRPr lang="pt-AO" sz="1600" b="1" i="0" u="none" strike="noStrike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 dirty="0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CONFIA</a:t>
                      </a:r>
                      <a:endParaRPr lang="pt-AO" sz="1600" b="1" i="0" u="none" strike="noStrike" dirty="0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5903648"/>
                  </a:ext>
                </a:extLst>
              </a:tr>
              <a:tr h="527093">
                <a:tc>
                  <a:txBody>
                    <a:bodyPr/>
                    <a:lstStyle/>
                    <a:p>
                      <a:pPr algn="ctr" fontAlgn="b"/>
                      <a:r>
                        <a:rPr lang="pt-AO" sz="1600" b="1" u="none" strike="noStrike" dirty="0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PROMETE, NÃO CUMPRE</a:t>
                      </a:r>
                      <a:endParaRPr lang="pt-AO" sz="1600" b="1" i="0" u="none" strike="noStrike" dirty="0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solidFill>
                            <a:srgbClr val="000000"/>
                          </a:solidFill>
                          <a:effectLst/>
                          <a:latin typeface="FoundryFormSans-Book" panose="02000500050000020004" pitchFamily="2" charset="0"/>
                        </a:rPr>
                        <a:t>SÓ PROMETE O QUE SABE QUE VAI CUMPRIR 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FoundryFormSans-Book" panose="02000500050000020004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577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49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CA865367-96E2-4EC5-8982-4CB5972B35AB}"/>
              </a:ext>
            </a:extLst>
          </p:cNvPr>
          <p:cNvSpPr/>
          <p:nvPr/>
        </p:nvSpPr>
        <p:spPr>
          <a:xfrm>
            <a:off x="7281398" y="0"/>
            <a:ext cx="4910603" cy="6875251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2601939 w 3968151"/>
              <a:gd name="connsiteY1" fmla="*/ 6869346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2601939 w 3968151"/>
              <a:gd name="connsiteY1" fmla="*/ 6869346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2601939 w 3968151"/>
              <a:gd name="connsiteY1" fmla="*/ 6869346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2285264 w 3968151"/>
              <a:gd name="connsiteY1" fmla="*/ 6883878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2285264 w 3968151"/>
              <a:gd name="connsiteY1" fmla="*/ 6883878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83879">
                <a:moveTo>
                  <a:pt x="0" y="0"/>
                </a:moveTo>
                <a:cubicBezTo>
                  <a:pt x="867313" y="2289782"/>
                  <a:pt x="2672920" y="3053650"/>
                  <a:pt x="2285264" y="6883878"/>
                </a:cubicBezTo>
                <a:lnTo>
                  <a:pt x="3968151" y="6883879"/>
                </a:lnTo>
                <a:lnTo>
                  <a:pt x="3968151" y="862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19000" r="-7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D2959E06-4506-E1A3-1506-E8163474CED3}"/>
              </a:ext>
            </a:extLst>
          </p:cNvPr>
          <p:cNvSpPr/>
          <p:nvPr/>
        </p:nvSpPr>
        <p:spPr>
          <a:xfrm>
            <a:off x="7252589" y="0"/>
            <a:ext cx="2066890" cy="6887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riângulo isósceles 15">
            <a:extLst>
              <a:ext uri="{FF2B5EF4-FFF2-40B4-BE49-F238E27FC236}">
                <a16:creationId xmlns:a16="http://schemas.microsoft.com/office/drawing/2014/main" id="{3B730B9A-810C-4368-8C7F-51FF1E7F68A6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BFED0961-F8F2-4617-89EB-2C605153EA39}"/>
              </a:ext>
            </a:extLst>
          </p:cNvPr>
          <p:cNvSpPr/>
          <p:nvPr/>
        </p:nvSpPr>
        <p:spPr>
          <a:xfrm flipV="1">
            <a:off x="8984342" y="-16099"/>
            <a:ext cx="3614057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5" name="Marcador de Posição do Número do Diapositivo 5">
            <a:extLst>
              <a:ext uri="{FF2B5EF4-FFF2-40B4-BE49-F238E27FC236}">
                <a16:creationId xmlns:a16="http://schemas.microsoft.com/office/drawing/2014/main" id="{39B6D9CB-317F-4F60-B1AD-62367B2AB2DC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bg1">
                    <a:lumMod val="85000"/>
                  </a:schemeClr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bg1">
                    <a:lumMod val="85000"/>
                  </a:schemeClr>
                </a:solidFill>
              </a:rPr>
              <a:pPr algn="r"/>
              <a:t>7</a:t>
            </a:fld>
            <a:endParaRPr lang="x-none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FB3CA25-F86A-4D2B-8DA0-BAF30818BD09}"/>
              </a:ext>
            </a:extLst>
          </p:cNvPr>
          <p:cNvSpPr txBox="1"/>
          <p:nvPr/>
        </p:nvSpPr>
        <p:spPr>
          <a:xfrm>
            <a:off x="236956" y="246078"/>
            <a:ext cx="694524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PT" sz="3600" b="1" dirty="0">
                <a:solidFill>
                  <a:srgbClr val="00985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QUALIDADES DE UM BOM LÍDER</a:t>
            </a:r>
            <a:endParaRPr lang="x-none" sz="3600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104EE034-7895-4C38-97E1-50935795464B}"/>
              </a:ext>
            </a:extLst>
          </p:cNvPr>
          <p:cNvSpPr>
            <a:spLocks/>
          </p:cNvSpPr>
          <p:nvPr/>
        </p:nvSpPr>
        <p:spPr bwMode="auto">
          <a:xfrm>
            <a:off x="474081" y="1332659"/>
            <a:ext cx="1524000" cy="2149027"/>
          </a:xfrm>
          <a:custGeom>
            <a:avLst/>
            <a:gdLst>
              <a:gd name="T0" fmla="*/ 1553448 w 502"/>
              <a:gd name="T1" fmla="*/ 0 h 728"/>
              <a:gd name="T2" fmla="*/ 357902 w 502"/>
              <a:gd name="T3" fmla="*/ 0 h 728"/>
              <a:gd name="T4" fmla="*/ 0 w 502"/>
              <a:gd name="T5" fmla="*/ 358304 h 728"/>
              <a:gd name="T6" fmla="*/ 0 w 502"/>
              <a:gd name="T7" fmla="*/ 1555192 h 728"/>
              <a:gd name="T8" fmla="*/ 357902 w 502"/>
              <a:gd name="T9" fmla="*/ 1913496 h 728"/>
              <a:gd name="T10" fmla="*/ 715804 w 502"/>
              <a:gd name="T11" fmla="*/ 1913496 h 728"/>
              <a:gd name="T12" fmla="*/ 837643 w 502"/>
              <a:gd name="T13" fmla="*/ 2031660 h 728"/>
              <a:gd name="T14" fmla="*/ 837643 w 502"/>
              <a:gd name="T15" fmla="*/ 2336599 h 728"/>
              <a:gd name="T16" fmla="*/ 727227 w 502"/>
              <a:gd name="T17" fmla="*/ 2336599 h 728"/>
              <a:gd name="T18" fmla="*/ 955675 w 502"/>
              <a:gd name="T19" fmla="*/ 2774950 h 728"/>
              <a:gd name="T20" fmla="*/ 1180316 w 502"/>
              <a:gd name="T21" fmla="*/ 2336599 h 728"/>
              <a:gd name="T22" fmla="*/ 1073707 w 502"/>
              <a:gd name="T23" fmla="*/ 2336599 h 728"/>
              <a:gd name="T24" fmla="*/ 1073707 w 502"/>
              <a:gd name="T25" fmla="*/ 2031660 h 728"/>
              <a:gd name="T26" fmla="*/ 1054669 w 502"/>
              <a:gd name="T27" fmla="*/ 1913496 h 728"/>
              <a:gd name="T28" fmla="*/ 715804 w 502"/>
              <a:gd name="T29" fmla="*/ 1673356 h 728"/>
              <a:gd name="T30" fmla="*/ 689152 w 502"/>
              <a:gd name="T31" fmla="*/ 1673356 h 728"/>
              <a:gd name="T32" fmla="*/ 357902 w 502"/>
              <a:gd name="T33" fmla="*/ 1673356 h 728"/>
              <a:gd name="T34" fmla="*/ 239871 w 502"/>
              <a:gd name="T35" fmla="*/ 1555192 h 728"/>
              <a:gd name="T36" fmla="*/ 239871 w 502"/>
              <a:gd name="T37" fmla="*/ 358304 h 728"/>
              <a:gd name="T38" fmla="*/ 357902 w 502"/>
              <a:gd name="T39" fmla="*/ 240140 h 728"/>
              <a:gd name="T40" fmla="*/ 1553448 w 502"/>
              <a:gd name="T41" fmla="*/ 240140 h 728"/>
              <a:gd name="T42" fmla="*/ 1671479 w 502"/>
              <a:gd name="T43" fmla="*/ 358304 h 728"/>
              <a:gd name="T44" fmla="*/ 1671479 w 502"/>
              <a:gd name="T45" fmla="*/ 1555192 h 728"/>
              <a:gd name="T46" fmla="*/ 1553448 w 502"/>
              <a:gd name="T47" fmla="*/ 1673356 h 728"/>
              <a:gd name="T48" fmla="*/ 974712 w 502"/>
              <a:gd name="T49" fmla="*/ 1673356 h 728"/>
              <a:gd name="T50" fmla="*/ 1165086 w 502"/>
              <a:gd name="T51" fmla="*/ 1913496 h 728"/>
              <a:gd name="T52" fmla="*/ 1553448 w 502"/>
              <a:gd name="T53" fmla="*/ 1913496 h 728"/>
              <a:gd name="T54" fmla="*/ 1911350 w 502"/>
              <a:gd name="T55" fmla="*/ 1555192 h 728"/>
              <a:gd name="T56" fmla="*/ 1911350 w 502"/>
              <a:gd name="T57" fmla="*/ 358304 h 728"/>
              <a:gd name="T58" fmla="*/ 1553448 w 502"/>
              <a:gd name="T59" fmla="*/ 0 h 7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02" h="728">
                <a:moveTo>
                  <a:pt x="408" y="0"/>
                </a:moveTo>
                <a:cubicBezTo>
                  <a:pt x="94" y="0"/>
                  <a:pt x="94" y="0"/>
                  <a:pt x="94" y="0"/>
                </a:cubicBezTo>
                <a:cubicBezTo>
                  <a:pt x="43" y="0"/>
                  <a:pt x="0" y="43"/>
                  <a:pt x="0" y="94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60"/>
                  <a:pt x="43" y="502"/>
                  <a:pt x="94" y="502"/>
                </a:cubicBezTo>
                <a:cubicBezTo>
                  <a:pt x="188" y="502"/>
                  <a:pt x="188" y="502"/>
                  <a:pt x="188" y="502"/>
                </a:cubicBezTo>
                <a:cubicBezTo>
                  <a:pt x="206" y="502"/>
                  <a:pt x="220" y="516"/>
                  <a:pt x="220" y="533"/>
                </a:cubicBezTo>
                <a:cubicBezTo>
                  <a:pt x="220" y="613"/>
                  <a:pt x="220" y="613"/>
                  <a:pt x="220" y="613"/>
                </a:cubicBezTo>
                <a:cubicBezTo>
                  <a:pt x="191" y="613"/>
                  <a:pt x="191" y="613"/>
                  <a:pt x="191" y="613"/>
                </a:cubicBezTo>
                <a:cubicBezTo>
                  <a:pt x="251" y="728"/>
                  <a:pt x="251" y="728"/>
                  <a:pt x="251" y="728"/>
                </a:cubicBezTo>
                <a:cubicBezTo>
                  <a:pt x="310" y="613"/>
                  <a:pt x="310" y="613"/>
                  <a:pt x="310" y="613"/>
                </a:cubicBezTo>
                <a:cubicBezTo>
                  <a:pt x="282" y="613"/>
                  <a:pt x="282" y="613"/>
                  <a:pt x="282" y="613"/>
                </a:cubicBezTo>
                <a:cubicBezTo>
                  <a:pt x="282" y="533"/>
                  <a:pt x="282" y="533"/>
                  <a:pt x="282" y="533"/>
                </a:cubicBezTo>
                <a:cubicBezTo>
                  <a:pt x="282" y="522"/>
                  <a:pt x="280" y="512"/>
                  <a:pt x="277" y="502"/>
                </a:cubicBezTo>
                <a:cubicBezTo>
                  <a:pt x="264" y="464"/>
                  <a:pt x="230" y="439"/>
                  <a:pt x="188" y="439"/>
                </a:cubicBezTo>
                <a:cubicBezTo>
                  <a:pt x="181" y="439"/>
                  <a:pt x="181" y="439"/>
                  <a:pt x="181" y="439"/>
                </a:cubicBezTo>
                <a:cubicBezTo>
                  <a:pt x="94" y="439"/>
                  <a:pt x="94" y="439"/>
                  <a:pt x="94" y="439"/>
                </a:cubicBezTo>
                <a:cubicBezTo>
                  <a:pt x="77" y="439"/>
                  <a:pt x="63" y="425"/>
                  <a:pt x="63" y="408"/>
                </a:cubicBezTo>
                <a:cubicBezTo>
                  <a:pt x="63" y="94"/>
                  <a:pt x="63" y="94"/>
                  <a:pt x="63" y="94"/>
                </a:cubicBezTo>
                <a:cubicBezTo>
                  <a:pt x="63" y="77"/>
                  <a:pt x="77" y="63"/>
                  <a:pt x="94" y="63"/>
                </a:cubicBezTo>
                <a:cubicBezTo>
                  <a:pt x="408" y="63"/>
                  <a:pt x="408" y="63"/>
                  <a:pt x="408" y="63"/>
                </a:cubicBezTo>
                <a:cubicBezTo>
                  <a:pt x="425" y="63"/>
                  <a:pt x="439" y="77"/>
                  <a:pt x="439" y="94"/>
                </a:cubicBezTo>
                <a:cubicBezTo>
                  <a:pt x="439" y="408"/>
                  <a:pt x="439" y="408"/>
                  <a:pt x="439" y="408"/>
                </a:cubicBezTo>
                <a:cubicBezTo>
                  <a:pt x="439" y="425"/>
                  <a:pt x="425" y="439"/>
                  <a:pt x="408" y="439"/>
                </a:cubicBezTo>
                <a:cubicBezTo>
                  <a:pt x="256" y="439"/>
                  <a:pt x="256" y="439"/>
                  <a:pt x="256" y="439"/>
                </a:cubicBezTo>
                <a:cubicBezTo>
                  <a:pt x="285" y="448"/>
                  <a:pt x="302" y="475"/>
                  <a:pt x="306" y="502"/>
                </a:cubicBezTo>
                <a:cubicBezTo>
                  <a:pt x="408" y="502"/>
                  <a:pt x="408" y="502"/>
                  <a:pt x="408" y="502"/>
                </a:cubicBezTo>
                <a:cubicBezTo>
                  <a:pt x="459" y="502"/>
                  <a:pt x="502" y="460"/>
                  <a:pt x="502" y="408"/>
                </a:cubicBezTo>
                <a:cubicBezTo>
                  <a:pt x="502" y="94"/>
                  <a:pt x="502" y="94"/>
                  <a:pt x="502" y="94"/>
                </a:cubicBezTo>
                <a:cubicBezTo>
                  <a:pt x="502" y="43"/>
                  <a:pt x="459" y="0"/>
                  <a:pt x="4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AO">
              <a:latin typeface="FoundryFormSans-Book" panose="02000500050000020004" pitchFamily="2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DB8CBDD3-D33C-4B89-83F1-743354AD59BF}"/>
              </a:ext>
            </a:extLst>
          </p:cNvPr>
          <p:cNvSpPr>
            <a:spLocks/>
          </p:cNvSpPr>
          <p:nvPr/>
        </p:nvSpPr>
        <p:spPr bwMode="auto">
          <a:xfrm>
            <a:off x="2709598" y="1332659"/>
            <a:ext cx="1524000" cy="2109394"/>
          </a:xfrm>
          <a:custGeom>
            <a:avLst/>
            <a:gdLst>
              <a:gd name="T0" fmla="*/ 1553448 w 502"/>
              <a:gd name="T1" fmla="*/ 0 h 728"/>
              <a:gd name="T2" fmla="*/ 357902 w 502"/>
              <a:gd name="T3" fmla="*/ 0 h 728"/>
              <a:gd name="T4" fmla="*/ 0 w 502"/>
              <a:gd name="T5" fmla="*/ 358304 h 728"/>
              <a:gd name="T6" fmla="*/ 0 w 502"/>
              <a:gd name="T7" fmla="*/ 1555192 h 728"/>
              <a:gd name="T8" fmla="*/ 357902 w 502"/>
              <a:gd name="T9" fmla="*/ 1913496 h 728"/>
              <a:gd name="T10" fmla="*/ 715804 w 502"/>
              <a:gd name="T11" fmla="*/ 1913496 h 728"/>
              <a:gd name="T12" fmla="*/ 837643 w 502"/>
              <a:gd name="T13" fmla="*/ 2031660 h 728"/>
              <a:gd name="T14" fmla="*/ 837643 w 502"/>
              <a:gd name="T15" fmla="*/ 2336599 h 728"/>
              <a:gd name="T16" fmla="*/ 727227 w 502"/>
              <a:gd name="T17" fmla="*/ 2336599 h 728"/>
              <a:gd name="T18" fmla="*/ 955675 w 502"/>
              <a:gd name="T19" fmla="*/ 2774950 h 728"/>
              <a:gd name="T20" fmla="*/ 1180316 w 502"/>
              <a:gd name="T21" fmla="*/ 2336599 h 728"/>
              <a:gd name="T22" fmla="*/ 1073707 w 502"/>
              <a:gd name="T23" fmla="*/ 2336599 h 728"/>
              <a:gd name="T24" fmla="*/ 1073707 w 502"/>
              <a:gd name="T25" fmla="*/ 2031660 h 728"/>
              <a:gd name="T26" fmla="*/ 1054669 w 502"/>
              <a:gd name="T27" fmla="*/ 1913496 h 728"/>
              <a:gd name="T28" fmla="*/ 715804 w 502"/>
              <a:gd name="T29" fmla="*/ 1673356 h 728"/>
              <a:gd name="T30" fmla="*/ 689152 w 502"/>
              <a:gd name="T31" fmla="*/ 1673356 h 728"/>
              <a:gd name="T32" fmla="*/ 357902 w 502"/>
              <a:gd name="T33" fmla="*/ 1673356 h 728"/>
              <a:gd name="T34" fmla="*/ 239871 w 502"/>
              <a:gd name="T35" fmla="*/ 1555192 h 728"/>
              <a:gd name="T36" fmla="*/ 239871 w 502"/>
              <a:gd name="T37" fmla="*/ 358304 h 728"/>
              <a:gd name="T38" fmla="*/ 357902 w 502"/>
              <a:gd name="T39" fmla="*/ 240140 h 728"/>
              <a:gd name="T40" fmla="*/ 1553448 w 502"/>
              <a:gd name="T41" fmla="*/ 240140 h 728"/>
              <a:gd name="T42" fmla="*/ 1671479 w 502"/>
              <a:gd name="T43" fmla="*/ 358304 h 728"/>
              <a:gd name="T44" fmla="*/ 1671479 w 502"/>
              <a:gd name="T45" fmla="*/ 1555192 h 728"/>
              <a:gd name="T46" fmla="*/ 1553448 w 502"/>
              <a:gd name="T47" fmla="*/ 1673356 h 728"/>
              <a:gd name="T48" fmla="*/ 974712 w 502"/>
              <a:gd name="T49" fmla="*/ 1673356 h 728"/>
              <a:gd name="T50" fmla="*/ 1165086 w 502"/>
              <a:gd name="T51" fmla="*/ 1913496 h 728"/>
              <a:gd name="T52" fmla="*/ 1553448 w 502"/>
              <a:gd name="T53" fmla="*/ 1913496 h 728"/>
              <a:gd name="T54" fmla="*/ 1911350 w 502"/>
              <a:gd name="T55" fmla="*/ 1555192 h 728"/>
              <a:gd name="T56" fmla="*/ 1911350 w 502"/>
              <a:gd name="T57" fmla="*/ 358304 h 728"/>
              <a:gd name="T58" fmla="*/ 1553448 w 502"/>
              <a:gd name="T59" fmla="*/ 0 h 7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02" h="728">
                <a:moveTo>
                  <a:pt x="408" y="0"/>
                </a:moveTo>
                <a:cubicBezTo>
                  <a:pt x="94" y="0"/>
                  <a:pt x="94" y="0"/>
                  <a:pt x="94" y="0"/>
                </a:cubicBezTo>
                <a:cubicBezTo>
                  <a:pt x="43" y="0"/>
                  <a:pt x="0" y="43"/>
                  <a:pt x="0" y="94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60"/>
                  <a:pt x="43" y="502"/>
                  <a:pt x="94" y="502"/>
                </a:cubicBezTo>
                <a:cubicBezTo>
                  <a:pt x="188" y="502"/>
                  <a:pt x="188" y="502"/>
                  <a:pt x="188" y="502"/>
                </a:cubicBezTo>
                <a:cubicBezTo>
                  <a:pt x="206" y="502"/>
                  <a:pt x="220" y="516"/>
                  <a:pt x="220" y="533"/>
                </a:cubicBezTo>
                <a:cubicBezTo>
                  <a:pt x="220" y="613"/>
                  <a:pt x="220" y="613"/>
                  <a:pt x="220" y="613"/>
                </a:cubicBezTo>
                <a:cubicBezTo>
                  <a:pt x="191" y="613"/>
                  <a:pt x="191" y="613"/>
                  <a:pt x="191" y="613"/>
                </a:cubicBezTo>
                <a:cubicBezTo>
                  <a:pt x="251" y="728"/>
                  <a:pt x="251" y="728"/>
                  <a:pt x="251" y="728"/>
                </a:cubicBezTo>
                <a:cubicBezTo>
                  <a:pt x="310" y="613"/>
                  <a:pt x="310" y="613"/>
                  <a:pt x="310" y="613"/>
                </a:cubicBezTo>
                <a:cubicBezTo>
                  <a:pt x="282" y="613"/>
                  <a:pt x="282" y="613"/>
                  <a:pt x="282" y="613"/>
                </a:cubicBezTo>
                <a:cubicBezTo>
                  <a:pt x="282" y="533"/>
                  <a:pt x="282" y="533"/>
                  <a:pt x="282" y="533"/>
                </a:cubicBezTo>
                <a:cubicBezTo>
                  <a:pt x="282" y="522"/>
                  <a:pt x="280" y="512"/>
                  <a:pt x="277" y="502"/>
                </a:cubicBezTo>
                <a:cubicBezTo>
                  <a:pt x="264" y="464"/>
                  <a:pt x="230" y="439"/>
                  <a:pt x="188" y="439"/>
                </a:cubicBezTo>
                <a:cubicBezTo>
                  <a:pt x="181" y="439"/>
                  <a:pt x="181" y="439"/>
                  <a:pt x="181" y="439"/>
                </a:cubicBezTo>
                <a:cubicBezTo>
                  <a:pt x="94" y="439"/>
                  <a:pt x="94" y="439"/>
                  <a:pt x="94" y="439"/>
                </a:cubicBezTo>
                <a:cubicBezTo>
                  <a:pt x="77" y="439"/>
                  <a:pt x="63" y="425"/>
                  <a:pt x="63" y="408"/>
                </a:cubicBezTo>
                <a:cubicBezTo>
                  <a:pt x="63" y="94"/>
                  <a:pt x="63" y="94"/>
                  <a:pt x="63" y="94"/>
                </a:cubicBezTo>
                <a:cubicBezTo>
                  <a:pt x="63" y="77"/>
                  <a:pt x="77" y="63"/>
                  <a:pt x="94" y="63"/>
                </a:cubicBezTo>
                <a:cubicBezTo>
                  <a:pt x="408" y="63"/>
                  <a:pt x="408" y="63"/>
                  <a:pt x="408" y="63"/>
                </a:cubicBezTo>
                <a:cubicBezTo>
                  <a:pt x="425" y="63"/>
                  <a:pt x="439" y="77"/>
                  <a:pt x="439" y="94"/>
                </a:cubicBezTo>
                <a:cubicBezTo>
                  <a:pt x="439" y="408"/>
                  <a:pt x="439" y="408"/>
                  <a:pt x="439" y="408"/>
                </a:cubicBezTo>
                <a:cubicBezTo>
                  <a:pt x="439" y="425"/>
                  <a:pt x="425" y="439"/>
                  <a:pt x="408" y="439"/>
                </a:cubicBezTo>
                <a:cubicBezTo>
                  <a:pt x="256" y="439"/>
                  <a:pt x="256" y="439"/>
                  <a:pt x="256" y="439"/>
                </a:cubicBezTo>
                <a:cubicBezTo>
                  <a:pt x="285" y="448"/>
                  <a:pt x="302" y="475"/>
                  <a:pt x="306" y="502"/>
                </a:cubicBezTo>
                <a:cubicBezTo>
                  <a:pt x="408" y="502"/>
                  <a:pt x="408" y="502"/>
                  <a:pt x="408" y="502"/>
                </a:cubicBezTo>
                <a:cubicBezTo>
                  <a:pt x="459" y="502"/>
                  <a:pt x="502" y="460"/>
                  <a:pt x="502" y="408"/>
                </a:cubicBezTo>
                <a:cubicBezTo>
                  <a:pt x="502" y="94"/>
                  <a:pt x="502" y="94"/>
                  <a:pt x="502" y="94"/>
                </a:cubicBezTo>
                <a:cubicBezTo>
                  <a:pt x="502" y="43"/>
                  <a:pt x="459" y="0"/>
                  <a:pt x="4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AO">
              <a:latin typeface="FoundryFormSans-Book" panose="02000500050000020004" pitchFamily="2" charset="0"/>
            </a:endParaRPr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7C89BAC1-F6B0-4245-8E78-36C26C55AA09}"/>
              </a:ext>
            </a:extLst>
          </p:cNvPr>
          <p:cNvSpPr>
            <a:spLocks/>
          </p:cNvSpPr>
          <p:nvPr/>
        </p:nvSpPr>
        <p:spPr bwMode="auto">
          <a:xfrm>
            <a:off x="5058142" y="1332660"/>
            <a:ext cx="1524000" cy="2109394"/>
          </a:xfrm>
          <a:custGeom>
            <a:avLst/>
            <a:gdLst>
              <a:gd name="T0" fmla="*/ 408 w 502"/>
              <a:gd name="T1" fmla="*/ 0 h 728"/>
              <a:gd name="T2" fmla="*/ 94 w 502"/>
              <a:gd name="T3" fmla="*/ 0 h 728"/>
              <a:gd name="T4" fmla="*/ 0 w 502"/>
              <a:gd name="T5" fmla="*/ 94 h 728"/>
              <a:gd name="T6" fmla="*/ 0 w 502"/>
              <a:gd name="T7" fmla="*/ 408 h 728"/>
              <a:gd name="T8" fmla="*/ 94 w 502"/>
              <a:gd name="T9" fmla="*/ 502 h 728"/>
              <a:gd name="T10" fmla="*/ 188 w 502"/>
              <a:gd name="T11" fmla="*/ 502 h 728"/>
              <a:gd name="T12" fmla="*/ 220 w 502"/>
              <a:gd name="T13" fmla="*/ 533 h 728"/>
              <a:gd name="T14" fmla="*/ 220 w 502"/>
              <a:gd name="T15" fmla="*/ 613 h 728"/>
              <a:gd name="T16" fmla="*/ 191 w 502"/>
              <a:gd name="T17" fmla="*/ 613 h 728"/>
              <a:gd name="T18" fmla="*/ 251 w 502"/>
              <a:gd name="T19" fmla="*/ 728 h 728"/>
              <a:gd name="T20" fmla="*/ 310 w 502"/>
              <a:gd name="T21" fmla="*/ 613 h 728"/>
              <a:gd name="T22" fmla="*/ 282 w 502"/>
              <a:gd name="T23" fmla="*/ 613 h 728"/>
              <a:gd name="T24" fmla="*/ 282 w 502"/>
              <a:gd name="T25" fmla="*/ 533 h 728"/>
              <a:gd name="T26" fmla="*/ 277 w 502"/>
              <a:gd name="T27" fmla="*/ 502 h 728"/>
              <a:gd name="T28" fmla="*/ 188 w 502"/>
              <a:gd name="T29" fmla="*/ 439 h 728"/>
              <a:gd name="T30" fmla="*/ 181 w 502"/>
              <a:gd name="T31" fmla="*/ 439 h 728"/>
              <a:gd name="T32" fmla="*/ 94 w 502"/>
              <a:gd name="T33" fmla="*/ 439 h 728"/>
              <a:gd name="T34" fmla="*/ 63 w 502"/>
              <a:gd name="T35" fmla="*/ 408 h 728"/>
              <a:gd name="T36" fmla="*/ 63 w 502"/>
              <a:gd name="T37" fmla="*/ 94 h 728"/>
              <a:gd name="T38" fmla="*/ 94 w 502"/>
              <a:gd name="T39" fmla="*/ 63 h 728"/>
              <a:gd name="T40" fmla="*/ 408 w 502"/>
              <a:gd name="T41" fmla="*/ 63 h 728"/>
              <a:gd name="T42" fmla="*/ 439 w 502"/>
              <a:gd name="T43" fmla="*/ 94 h 728"/>
              <a:gd name="T44" fmla="*/ 439 w 502"/>
              <a:gd name="T45" fmla="*/ 408 h 728"/>
              <a:gd name="T46" fmla="*/ 408 w 502"/>
              <a:gd name="T47" fmla="*/ 439 h 728"/>
              <a:gd name="T48" fmla="*/ 256 w 502"/>
              <a:gd name="T49" fmla="*/ 439 h 728"/>
              <a:gd name="T50" fmla="*/ 306 w 502"/>
              <a:gd name="T51" fmla="*/ 502 h 728"/>
              <a:gd name="T52" fmla="*/ 408 w 502"/>
              <a:gd name="T53" fmla="*/ 502 h 728"/>
              <a:gd name="T54" fmla="*/ 502 w 502"/>
              <a:gd name="T55" fmla="*/ 408 h 728"/>
              <a:gd name="T56" fmla="*/ 502 w 502"/>
              <a:gd name="T57" fmla="*/ 94 h 728"/>
              <a:gd name="T58" fmla="*/ 408 w 502"/>
              <a:gd name="T59" fmla="*/ 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02" h="728">
                <a:moveTo>
                  <a:pt x="408" y="0"/>
                </a:moveTo>
                <a:cubicBezTo>
                  <a:pt x="94" y="0"/>
                  <a:pt x="94" y="0"/>
                  <a:pt x="94" y="0"/>
                </a:cubicBezTo>
                <a:cubicBezTo>
                  <a:pt x="43" y="0"/>
                  <a:pt x="0" y="43"/>
                  <a:pt x="0" y="94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60"/>
                  <a:pt x="43" y="502"/>
                  <a:pt x="94" y="502"/>
                </a:cubicBezTo>
                <a:cubicBezTo>
                  <a:pt x="188" y="502"/>
                  <a:pt x="188" y="502"/>
                  <a:pt x="188" y="502"/>
                </a:cubicBezTo>
                <a:cubicBezTo>
                  <a:pt x="206" y="502"/>
                  <a:pt x="220" y="516"/>
                  <a:pt x="220" y="533"/>
                </a:cubicBezTo>
                <a:cubicBezTo>
                  <a:pt x="220" y="613"/>
                  <a:pt x="220" y="613"/>
                  <a:pt x="220" y="613"/>
                </a:cubicBezTo>
                <a:cubicBezTo>
                  <a:pt x="191" y="613"/>
                  <a:pt x="191" y="613"/>
                  <a:pt x="191" y="613"/>
                </a:cubicBezTo>
                <a:cubicBezTo>
                  <a:pt x="251" y="728"/>
                  <a:pt x="251" y="728"/>
                  <a:pt x="251" y="728"/>
                </a:cubicBezTo>
                <a:cubicBezTo>
                  <a:pt x="310" y="613"/>
                  <a:pt x="310" y="613"/>
                  <a:pt x="310" y="613"/>
                </a:cubicBezTo>
                <a:cubicBezTo>
                  <a:pt x="282" y="613"/>
                  <a:pt x="282" y="613"/>
                  <a:pt x="282" y="613"/>
                </a:cubicBezTo>
                <a:cubicBezTo>
                  <a:pt x="282" y="533"/>
                  <a:pt x="282" y="533"/>
                  <a:pt x="282" y="533"/>
                </a:cubicBezTo>
                <a:cubicBezTo>
                  <a:pt x="282" y="522"/>
                  <a:pt x="280" y="512"/>
                  <a:pt x="277" y="502"/>
                </a:cubicBezTo>
                <a:cubicBezTo>
                  <a:pt x="264" y="464"/>
                  <a:pt x="230" y="439"/>
                  <a:pt x="188" y="439"/>
                </a:cubicBezTo>
                <a:cubicBezTo>
                  <a:pt x="181" y="439"/>
                  <a:pt x="181" y="439"/>
                  <a:pt x="181" y="439"/>
                </a:cubicBezTo>
                <a:cubicBezTo>
                  <a:pt x="94" y="439"/>
                  <a:pt x="94" y="439"/>
                  <a:pt x="94" y="439"/>
                </a:cubicBezTo>
                <a:cubicBezTo>
                  <a:pt x="77" y="439"/>
                  <a:pt x="63" y="425"/>
                  <a:pt x="63" y="408"/>
                </a:cubicBezTo>
                <a:cubicBezTo>
                  <a:pt x="63" y="94"/>
                  <a:pt x="63" y="94"/>
                  <a:pt x="63" y="94"/>
                </a:cubicBezTo>
                <a:cubicBezTo>
                  <a:pt x="63" y="77"/>
                  <a:pt x="77" y="63"/>
                  <a:pt x="94" y="63"/>
                </a:cubicBezTo>
                <a:cubicBezTo>
                  <a:pt x="408" y="63"/>
                  <a:pt x="408" y="63"/>
                  <a:pt x="408" y="63"/>
                </a:cubicBezTo>
                <a:cubicBezTo>
                  <a:pt x="425" y="63"/>
                  <a:pt x="439" y="77"/>
                  <a:pt x="439" y="94"/>
                </a:cubicBezTo>
                <a:cubicBezTo>
                  <a:pt x="439" y="408"/>
                  <a:pt x="439" y="408"/>
                  <a:pt x="439" y="408"/>
                </a:cubicBezTo>
                <a:cubicBezTo>
                  <a:pt x="439" y="425"/>
                  <a:pt x="425" y="439"/>
                  <a:pt x="408" y="439"/>
                </a:cubicBezTo>
                <a:cubicBezTo>
                  <a:pt x="256" y="439"/>
                  <a:pt x="256" y="439"/>
                  <a:pt x="256" y="439"/>
                </a:cubicBezTo>
                <a:cubicBezTo>
                  <a:pt x="285" y="448"/>
                  <a:pt x="302" y="475"/>
                  <a:pt x="306" y="502"/>
                </a:cubicBezTo>
                <a:cubicBezTo>
                  <a:pt x="408" y="502"/>
                  <a:pt x="408" y="502"/>
                  <a:pt x="408" y="502"/>
                </a:cubicBezTo>
                <a:cubicBezTo>
                  <a:pt x="459" y="502"/>
                  <a:pt x="502" y="460"/>
                  <a:pt x="502" y="408"/>
                </a:cubicBezTo>
                <a:cubicBezTo>
                  <a:pt x="502" y="94"/>
                  <a:pt x="502" y="94"/>
                  <a:pt x="502" y="94"/>
                </a:cubicBezTo>
                <a:cubicBezTo>
                  <a:pt x="502" y="43"/>
                  <a:pt x="459" y="0"/>
                  <a:pt x="408" y="0"/>
                </a:cubicBezTo>
                <a:close/>
              </a:path>
            </a:pathLst>
          </a:custGeom>
          <a:solidFill>
            <a:srgbClr val="00985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7A317D1B-50F1-41A9-B027-C70B0C2D5935}"/>
              </a:ext>
            </a:extLst>
          </p:cNvPr>
          <p:cNvSpPr>
            <a:spLocks/>
          </p:cNvSpPr>
          <p:nvPr/>
        </p:nvSpPr>
        <p:spPr bwMode="auto">
          <a:xfrm>
            <a:off x="7681552" y="1332660"/>
            <a:ext cx="1524000" cy="2109394"/>
          </a:xfrm>
          <a:custGeom>
            <a:avLst/>
            <a:gdLst>
              <a:gd name="T0" fmla="*/ 408 w 502"/>
              <a:gd name="T1" fmla="*/ 0 h 728"/>
              <a:gd name="T2" fmla="*/ 94 w 502"/>
              <a:gd name="T3" fmla="*/ 0 h 728"/>
              <a:gd name="T4" fmla="*/ 0 w 502"/>
              <a:gd name="T5" fmla="*/ 94 h 728"/>
              <a:gd name="T6" fmla="*/ 0 w 502"/>
              <a:gd name="T7" fmla="*/ 408 h 728"/>
              <a:gd name="T8" fmla="*/ 94 w 502"/>
              <a:gd name="T9" fmla="*/ 502 h 728"/>
              <a:gd name="T10" fmla="*/ 188 w 502"/>
              <a:gd name="T11" fmla="*/ 502 h 728"/>
              <a:gd name="T12" fmla="*/ 220 w 502"/>
              <a:gd name="T13" fmla="*/ 533 h 728"/>
              <a:gd name="T14" fmla="*/ 220 w 502"/>
              <a:gd name="T15" fmla="*/ 613 h 728"/>
              <a:gd name="T16" fmla="*/ 191 w 502"/>
              <a:gd name="T17" fmla="*/ 613 h 728"/>
              <a:gd name="T18" fmla="*/ 251 w 502"/>
              <a:gd name="T19" fmla="*/ 728 h 728"/>
              <a:gd name="T20" fmla="*/ 310 w 502"/>
              <a:gd name="T21" fmla="*/ 613 h 728"/>
              <a:gd name="T22" fmla="*/ 282 w 502"/>
              <a:gd name="T23" fmla="*/ 613 h 728"/>
              <a:gd name="T24" fmla="*/ 282 w 502"/>
              <a:gd name="T25" fmla="*/ 533 h 728"/>
              <a:gd name="T26" fmla="*/ 277 w 502"/>
              <a:gd name="T27" fmla="*/ 502 h 728"/>
              <a:gd name="T28" fmla="*/ 188 w 502"/>
              <a:gd name="T29" fmla="*/ 439 h 728"/>
              <a:gd name="T30" fmla="*/ 181 w 502"/>
              <a:gd name="T31" fmla="*/ 439 h 728"/>
              <a:gd name="T32" fmla="*/ 94 w 502"/>
              <a:gd name="T33" fmla="*/ 439 h 728"/>
              <a:gd name="T34" fmla="*/ 63 w 502"/>
              <a:gd name="T35" fmla="*/ 408 h 728"/>
              <a:gd name="T36" fmla="*/ 63 w 502"/>
              <a:gd name="T37" fmla="*/ 94 h 728"/>
              <a:gd name="T38" fmla="*/ 94 w 502"/>
              <a:gd name="T39" fmla="*/ 63 h 728"/>
              <a:gd name="T40" fmla="*/ 408 w 502"/>
              <a:gd name="T41" fmla="*/ 63 h 728"/>
              <a:gd name="T42" fmla="*/ 439 w 502"/>
              <a:gd name="T43" fmla="*/ 94 h 728"/>
              <a:gd name="T44" fmla="*/ 439 w 502"/>
              <a:gd name="T45" fmla="*/ 408 h 728"/>
              <a:gd name="T46" fmla="*/ 408 w 502"/>
              <a:gd name="T47" fmla="*/ 439 h 728"/>
              <a:gd name="T48" fmla="*/ 256 w 502"/>
              <a:gd name="T49" fmla="*/ 439 h 728"/>
              <a:gd name="T50" fmla="*/ 306 w 502"/>
              <a:gd name="T51" fmla="*/ 502 h 728"/>
              <a:gd name="T52" fmla="*/ 408 w 502"/>
              <a:gd name="T53" fmla="*/ 502 h 728"/>
              <a:gd name="T54" fmla="*/ 502 w 502"/>
              <a:gd name="T55" fmla="*/ 408 h 728"/>
              <a:gd name="T56" fmla="*/ 502 w 502"/>
              <a:gd name="T57" fmla="*/ 94 h 728"/>
              <a:gd name="T58" fmla="*/ 408 w 502"/>
              <a:gd name="T59" fmla="*/ 0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02" h="728">
                <a:moveTo>
                  <a:pt x="408" y="0"/>
                </a:moveTo>
                <a:cubicBezTo>
                  <a:pt x="94" y="0"/>
                  <a:pt x="94" y="0"/>
                  <a:pt x="94" y="0"/>
                </a:cubicBezTo>
                <a:cubicBezTo>
                  <a:pt x="43" y="0"/>
                  <a:pt x="0" y="43"/>
                  <a:pt x="0" y="94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460"/>
                  <a:pt x="43" y="502"/>
                  <a:pt x="94" y="502"/>
                </a:cubicBezTo>
                <a:cubicBezTo>
                  <a:pt x="188" y="502"/>
                  <a:pt x="188" y="502"/>
                  <a:pt x="188" y="502"/>
                </a:cubicBezTo>
                <a:cubicBezTo>
                  <a:pt x="206" y="502"/>
                  <a:pt x="220" y="516"/>
                  <a:pt x="220" y="533"/>
                </a:cubicBezTo>
                <a:cubicBezTo>
                  <a:pt x="220" y="613"/>
                  <a:pt x="220" y="613"/>
                  <a:pt x="220" y="613"/>
                </a:cubicBezTo>
                <a:cubicBezTo>
                  <a:pt x="191" y="613"/>
                  <a:pt x="191" y="613"/>
                  <a:pt x="191" y="613"/>
                </a:cubicBezTo>
                <a:cubicBezTo>
                  <a:pt x="251" y="728"/>
                  <a:pt x="251" y="728"/>
                  <a:pt x="251" y="728"/>
                </a:cubicBezTo>
                <a:cubicBezTo>
                  <a:pt x="310" y="613"/>
                  <a:pt x="310" y="613"/>
                  <a:pt x="310" y="613"/>
                </a:cubicBezTo>
                <a:cubicBezTo>
                  <a:pt x="282" y="613"/>
                  <a:pt x="282" y="613"/>
                  <a:pt x="282" y="613"/>
                </a:cubicBezTo>
                <a:cubicBezTo>
                  <a:pt x="282" y="533"/>
                  <a:pt x="282" y="533"/>
                  <a:pt x="282" y="533"/>
                </a:cubicBezTo>
                <a:cubicBezTo>
                  <a:pt x="282" y="522"/>
                  <a:pt x="280" y="512"/>
                  <a:pt x="277" y="502"/>
                </a:cubicBezTo>
                <a:cubicBezTo>
                  <a:pt x="264" y="464"/>
                  <a:pt x="230" y="439"/>
                  <a:pt x="188" y="439"/>
                </a:cubicBezTo>
                <a:cubicBezTo>
                  <a:pt x="181" y="439"/>
                  <a:pt x="181" y="439"/>
                  <a:pt x="181" y="439"/>
                </a:cubicBezTo>
                <a:cubicBezTo>
                  <a:pt x="94" y="439"/>
                  <a:pt x="94" y="439"/>
                  <a:pt x="94" y="439"/>
                </a:cubicBezTo>
                <a:cubicBezTo>
                  <a:pt x="77" y="439"/>
                  <a:pt x="63" y="425"/>
                  <a:pt x="63" y="408"/>
                </a:cubicBezTo>
                <a:cubicBezTo>
                  <a:pt x="63" y="94"/>
                  <a:pt x="63" y="94"/>
                  <a:pt x="63" y="94"/>
                </a:cubicBezTo>
                <a:cubicBezTo>
                  <a:pt x="63" y="77"/>
                  <a:pt x="77" y="63"/>
                  <a:pt x="94" y="63"/>
                </a:cubicBezTo>
                <a:cubicBezTo>
                  <a:pt x="408" y="63"/>
                  <a:pt x="408" y="63"/>
                  <a:pt x="408" y="63"/>
                </a:cubicBezTo>
                <a:cubicBezTo>
                  <a:pt x="425" y="63"/>
                  <a:pt x="439" y="77"/>
                  <a:pt x="439" y="94"/>
                </a:cubicBezTo>
                <a:cubicBezTo>
                  <a:pt x="439" y="408"/>
                  <a:pt x="439" y="408"/>
                  <a:pt x="439" y="408"/>
                </a:cubicBezTo>
                <a:cubicBezTo>
                  <a:pt x="439" y="425"/>
                  <a:pt x="425" y="439"/>
                  <a:pt x="408" y="439"/>
                </a:cubicBezTo>
                <a:cubicBezTo>
                  <a:pt x="256" y="439"/>
                  <a:pt x="256" y="439"/>
                  <a:pt x="256" y="439"/>
                </a:cubicBezTo>
                <a:cubicBezTo>
                  <a:pt x="285" y="448"/>
                  <a:pt x="302" y="475"/>
                  <a:pt x="306" y="502"/>
                </a:cubicBezTo>
                <a:cubicBezTo>
                  <a:pt x="408" y="502"/>
                  <a:pt x="408" y="502"/>
                  <a:pt x="408" y="502"/>
                </a:cubicBezTo>
                <a:cubicBezTo>
                  <a:pt x="459" y="502"/>
                  <a:pt x="502" y="460"/>
                  <a:pt x="502" y="408"/>
                </a:cubicBezTo>
                <a:cubicBezTo>
                  <a:pt x="502" y="94"/>
                  <a:pt x="502" y="94"/>
                  <a:pt x="502" y="94"/>
                </a:cubicBezTo>
                <a:cubicBezTo>
                  <a:pt x="502" y="43"/>
                  <a:pt x="459" y="0"/>
                  <a:pt x="4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1" name="Icons">
            <a:extLst>
              <a:ext uri="{FF2B5EF4-FFF2-40B4-BE49-F238E27FC236}">
                <a16:creationId xmlns:a16="http://schemas.microsoft.com/office/drawing/2014/main" id="{15C8180A-2CD3-4E73-B5C9-064ED500684B}"/>
              </a:ext>
            </a:extLst>
          </p:cNvPr>
          <p:cNvGrpSpPr>
            <a:grpSpLocks/>
          </p:cNvGrpSpPr>
          <p:nvPr/>
        </p:nvGrpSpPr>
        <p:grpSpPr bwMode="auto">
          <a:xfrm>
            <a:off x="937515" y="1751895"/>
            <a:ext cx="7841396" cy="668332"/>
            <a:chOff x="2329696" y="2430463"/>
            <a:chExt cx="9449031" cy="838200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85E6CAEE-2ADA-4E45-877B-DBE480C6C3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9696" y="2449513"/>
              <a:ext cx="723899" cy="819150"/>
            </a:xfrm>
            <a:custGeom>
              <a:avLst/>
              <a:gdLst>
                <a:gd name="T0" fmla="*/ 232410 w 190"/>
                <a:gd name="T1" fmla="*/ 640080 h 215"/>
                <a:gd name="T2" fmla="*/ 175260 w 190"/>
                <a:gd name="T3" fmla="*/ 491490 h 215"/>
                <a:gd name="T4" fmla="*/ 137160 w 190"/>
                <a:gd name="T5" fmla="*/ 365760 h 215"/>
                <a:gd name="T6" fmla="*/ 361950 w 190"/>
                <a:gd name="T7" fmla="*/ 140970 h 215"/>
                <a:gd name="T8" fmla="*/ 590550 w 190"/>
                <a:gd name="T9" fmla="*/ 365760 h 215"/>
                <a:gd name="T10" fmla="*/ 552450 w 190"/>
                <a:gd name="T11" fmla="*/ 491490 h 215"/>
                <a:gd name="T12" fmla="*/ 495300 w 190"/>
                <a:gd name="T13" fmla="*/ 613410 h 215"/>
                <a:gd name="T14" fmla="*/ 361950 w 190"/>
                <a:gd name="T15" fmla="*/ 228600 h 215"/>
                <a:gd name="T16" fmla="*/ 228600 w 190"/>
                <a:gd name="T17" fmla="*/ 361950 h 215"/>
                <a:gd name="T18" fmla="*/ 361950 w 190"/>
                <a:gd name="T19" fmla="*/ 499110 h 215"/>
                <a:gd name="T20" fmla="*/ 499110 w 190"/>
                <a:gd name="T21" fmla="*/ 361950 h 215"/>
                <a:gd name="T22" fmla="*/ 361950 w 190"/>
                <a:gd name="T23" fmla="*/ 228600 h 215"/>
                <a:gd name="T24" fmla="*/ 312420 w 190"/>
                <a:gd name="T25" fmla="*/ 384810 h 215"/>
                <a:gd name="T26" fmla="*/ 350520 w 190"/>
                <a:gd name="T27" fmla="*/ 430530 h 215"/>
                <a:gd name="T28" fmla="*/ 415290 w 190"/>
                <a:gd name="T29" fmla="*/ 320040 h 215"/>
                <a:gd name="T30" fmla="*/ 361950 w 190"/>
                <a:gd name="T31" fmla="*/ 68580 h 215"/>
                <a:gd name="T32" fmla="*/ 361950 w 190"/>
                <a:gd name="T33" fmla="*/ 0 h 215"/>
                <a:gd name="T34" fmla="*/ 217170 w 190"/>
                <a:gd name="T35" fmla="*/ 110490 h 215"/>
                <a:gd name="T36" fmla="*/ 182880 w 190"/>
                <a:gd name="T37" fmla="*/ 49530 h 215"/>
                <a:gd name="T38" fmla="*/ 49530 w 190"/>
                <a:gd name="T39" fmla="*/ 182880 h 215"/>
                <a:gd name="T40" fmla="*/ 110490 w 190"/>
                <a:gd name="T41" fmla="*/ 217170 h 215"/>
                <a:gd name="T42" fmla="*/ 0 w 190"/>
                <a:gd name="T43" fmla="*/ 361950 h 215"/>
                <a:gd name="T44" fmla="*/ 72390 w 190"/>
                <a:gd name="T45" fmla="*/ 361950 h 215"/>
                <a:gd name="T46" fmla="*/ 544830 w 190"/>
                <a:gd name="T47" fmla="*/ 49530 h 215"/>
                <a:gd name="T48" fmla="*/ 510540 w 190"/>
                <a:gd name="T49" fmla="*/ 110490 h 215"/>
                <a:gd name="T50" fmla="*/ 678180 w 190"/>
                <a:gd name="T51" fmla="*/ 182880 h 215"/>
                <a:gd name="T52" fmla="*/ 617220 w 190"/>
                <a:gd name="T53" fmla="*/ 217170 h 215"/>
                <a:gd name="T54" fmla="*/ 655320 w 190"/>
                <a:gd name="T55" fmla="*/ 361950 h 215"/>
                <a:gd name="T56" fmla="*/ 723900 w 190"/>
                <a:gd name="T57" fmla="*/ 361950 h 215"/>
                <a:gd name="T58" fmla="*/ 445770 w 190"/>
                <a:gd name="T59" fmla="*/ 659130 h 215"/>
                <a:gd name="T60" fmla="*/ 266700 w 190"/>
                <a:gd name="T61" fmla="*/ 708660 h 215"/>
                <a:gd name="T62" fmla="*/ 247650 w 190"/>
                <a:gd name="T63" fmla="*/ 735330 h 215"/>
                <a:gd name="T64" fmla="*/ 274320 w 190"/>
                <a:gd name="T65" fmla="*/ 765810 h 215"/>
                <a:gd name="T66" fmla="*/ 289560 w 190"/>
                <a:gd name="T67" fmla="*/ 762000 h 215"/>
                <a:gd name="T68" fmla="*/ 445770 w 190"/>
                <a:gd name="T69" fmla="*/ 720090 h 215"/>
                <a:gd name="T70" fmla="*/ 445770 w 190"/>
                <a:gd name="T71" fmla="*/ 720090 h 215"/>
                <a:gd name="T72" fmla="*/ 453390 w 190"/>
                <a:gd name="T73" fmla="*/ 720090 h 215"/>
                <a:gd name="T74" fmla="*/ 480060 w 190"/>
                <a:gd name="T75" fmla="*/ 750570 h 215"/>
                <a:gd name="T76" fmla="*/ 461010 w 190"/>
                <a:gd name="T77" fmla="*/ 777240 h 215"/>
                <a:gd name="T78" fmla="*/ 308610 w 190"/>
                <a:gd name="T79" fmla="*/ 819150 h 21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90" h="215">
                  <a:moveTo>
                    <a:pt x="61" y="168"/>
                  </a:moveTo>
                  <a:cubicBezTo>
                    <a:pt x="62" y="158"/>
                    <a:pt x="59" y="148"/>
                    <a:pt x="46" y="129"/>
                  </a:cubicBezTo>
                  <a:cubicBezTo>
                    <a:pt x="40" y="119"/>
                    <a:pt x="36" y="108"/>
                    <a:pt x="36" y="96"/>
                  </a:cubicBezTo>
                  <a:cubicBezTo>
                    <a:pt x="36" y="63"/>
                    <a:pt x="63" y="37"/>
                    <a:pt x="95" y="37"/>
                  </a:cubicBezTo>
                  <a:cubicBezTo>
                    <a:pt x="128" y="37"/>
                    <a:pt x="155" y="63"/>
                    <a:pt x="155" y="96"/>
                  </a:cubicBezTo>
                  <a:cubicBezTo>
                    <a:pt x="155" y="108"/>
                    <a:pt x="151" y="119"/>
                    <a:pt x="145" y="129"/>
                  </a:cubicBezTo>
                  <a:cubicBezTo>
                    <a:pt x="135" y="144"/>
                    <a:pt x="131" y="153"/>
                    <a:pt x="130" y="161"/>
                  </a:cubicBezTo>
                  <a:moveTo>
                    <a:pt x="95" y="60"/>
                  </a:moveTo>
                  <a:cubicBezTo>
                    <a:pt x="76" y="60"/>
                    <a:pt x="60" y="76"/>
                    <a:pt x="60" y="95"/>
                  </a:cubicBezTo>
                  <a:cubicBezTo>
                    <a:pt x="60" y="115"/>
                    <a:pt x="76" y="131"/>
                    <a:pt x="95" y="131"/>
                  </a:cubicBezTo>
                  <a:cubicBezTo>
                    <a:pt x="115" y="131"/>
                    <a:pt x="131" y="115"/>
                    <a:pt x="131" y="95"/>
                  </a:cubicBezTo>
                  <a:cubicBezTo>
                    <a:pt x="131" y="76"/>
                    <a:pt x="115" y="60"/>
                    <a:pt x="95" y="60"/>
                  </a:cubicBezTo>
                  <a:close/>
                  <a:moveTo>
                    <a:pt x="82" y="101"/>
                  </a:moveTo>
                  <a:cubicBezTo>
                    <a:pt x="92" y="113"/>
                    <a:pt x="92" y="113"/>
                    <a:pt x="92" y="113"/>
                  </a:cubicBezTo>
                  <a:cubicBezTo>
                    <a:pt x="109" y="84"/>
                    <a:pt x="109" y="84"/>
                    <a:pt x="109" y="84"/>
                  </a:cubicBezTo>
                  <a:moveTo>
                    <a:pt x="95" y="18"/>
                  </a:moveTo>
                  <a:cubicBezTo>
                    <a:pt x="95" y="0"/>
                    <a:pt x="95" y="0"/>
                    <a:pt x="95" y="0"/>
                  </a:cubicBezTo>
                  <a:moveTo>
                    <a:pt x="57" y="29"/>
                  </a:moveTo>
                  <a:cubicBezTo>
                    <a:pt x="48" y="13"/>
                    <a:pt x="48" y="13"/>
                    <a:pt x="48" y="13"/>
                  </a:cubicBezTo>
                  <a:moveTo>
                    <a:pt x="13" y="48"/>
                  </a:moveTo>
                  <a:cubicBezTo>
                    <a:pt x="29" y="57"/>
                    <a:pt x="29" y="57"/>
                    <a:pt x="29" y="57"/>
                  </a:cubicBezTo>
                  <a:moveTo>
                    <a:pt x="0" y="95"/>
                  </a:moveTo>
                  <a:cubicBezTo>
                    <a:pt x="19" y="95"/>
                    <a:pt x="19" y="95"/>
                    <a:pt x="19" y="95"/>
                  </a:cubicBezTo>
                  <a:moveTo>
                    <a:pt x="143" y="13"/>
                  </a:moveTo>
                  <a:cubicBezTo>
                    <a:pt x="134" y="29"/>
                    <a:pt x="134" y="29"/>
                    <a:pt x="134" y="29"/>
                  </a:cubicBezTo>
                  <a:moveTo>
                    <a:pt x="178" y="48"/>
                  </a:moveTo>
                  <a:cubicBezTo>
                    <a:pt x="162" y="57"/>
                    <a:pt x="162" y="57"/>
                    <a:pt x="162" y="57"/>
                  </a:cubicBezTo>
                  <a:moveTo>
                    <a:pt x="172" y="95"/>
                  </a:moveTo>
                  <a:cubicBezTo>
                    <a:pt x="190" y="95"/>
                    <a:pt x="190" y="95"/>
                    <a:pt x="190" y="95"/>
                  </a:cubicBezTo>
                  <a:moveTo>
                    <a:pt x="117" y="173"/>
                  </a:moveTo>
                  <a:cubicBezTo>
                    <a:pt x="117" y="173"/>
                    <a:pt x="70" y="186"/>
                    <a:pt x="70" y="186"/>
                  </a:cubicBezTo>
                  <a:cubicBezTo>
                    <a:pt x="67" y="187"/>
                    <a:pt x="65" y="190"/>
                    <a:pt x="65" y="193"/>
                  </a:cubicBezTo>
                  <a:cubicBezTo>
                    <a:pt x="65" y="198"/>
                    <a:pt x="68" y="201"/>
                    <a:pt x="72" y="201"/>
                  </a:cubicBezTo>
                  <a:cubicBezTo>
                    <a:pt x="74" y="201"/>
                    <a:pt x="76" y="200"/>
                    <a:pt x="76" y="200"/>
                  </a:cubicBezTo>
                  <a:cubicBezTo>
                    <a:pt x="117" y="189"/>
                    <a:pt x="117" y="189"/>
                    <a:pt x="117" y="189"/>
                  </a:cubicBezTo>
                  <a:cubicBezTo>
                    <a:pt x="117" y="189"/>
                    <a:pt x="117" y="189"/>
                    <a:pt x="117" y="189"/>
                  </a:cubicBezTo>
                  <a:cubicBezTo>
                    <a:pt x="117" y="189"/>
                    <a:pt x="118" y="189"/>
                    <a:pt x="119" y="189"/>
                  </a:cubicBezTo>
                  <a:cubicBezTo>
                    <a:pt x="123" y="189"/>
                    <a:pt x="126" y="192"/>
                    <a:pt x="126" y="197"/>
                  </a:cubicBezTo>
                  <a:cubicBezTo>
                    <a:pt x="126" y="200"/>
                    <a:pt x="124" y="203"/>
                    <a:pt x="121" y="204"/>
                  </a:cubicBezTo>
                  <a:cubicBezTo>
                    <a:pt x="81" y="215"/>
                    <a:pt x="81" y="215"/>
                    <a:pt x="81" y="215"/>
                  </a:cubicBez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AO">
                <a:latin typeface="FoundryFormSans-Book" panose="02000500050000020004" pitchFamily="2" charset="0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2A780802-93B4-4433-9657-FD0FC25137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46890" y="2506662"/>
              <a:ext cx="731837" cy="731837"/>
            </a:xfrm>
            <a:custGeom>
              <a:avLst/>
              <a:gdLst>
                <a:gd name="T0" fmla="*/ 165 w 192"/>
                <a:gd name="T1" fmla="*/ 52 h 192"/>
                <a:gd name="T2" fmla="*/ 180 w 192"/>
                <a:gd name="T3" fmla="*/ 102 h 192"/>
                <a:gd name="T4" fmla="*/ 90 w 192"/>
                <a:gd name="T5" fmla="*/ 192 h 192"/>
                <a:gd name="T6" fmla="*/ 0 w 192"/>
                <a:gd name="T7" fmla="*/ 102 h 192"/>
                <a:gd name="T8" fmla="*/ 90 w 192"/>
                <a:gd name="T9" fmla="*/ 12 h 192"/>
                <a:gd name="T10" fmla="*/ 139 w 192"/>
                <a:gd name="T11" fmla="*/ 27 h 192"/>
                <a:gd name="T12" fmla="*/ 124 w 192"/>
                <a:gd name="T13" fmla="*/ 43 h 192"/>
                <a:gd name="T14" fmla="*/ 90 w 192"/>
                <a:gd name="T15" fmla="*/ 34 h 192"/>
                <a:gd name="T16" fmla="*/ 22 w 192"/>
                <a:gd name="T17" fmla="*/ 102 h 192"/>
                <a:gd name="T18" fmla="*/ 90 w 192"/>
                <a:gd name="T19" fmla="*/ 170 h 192"/>
                <a:gd name="T20" fmla="*/ 158 w 192"/>
                <a:gd name="T21" fmla="*/ 102 h 192"/>
                <a:gd name="T22" fmla="*/ 148 w 192"/>
                <a:gd name="T23" fmla="*/ 68 h 192"/>
                <a:gd name="T24" fmla="*/ 106 w 192"/>
                <a:gd name="T25" fmla="*/ 61 h 192"/>
                <a:gd name="T26" fmla="*/ 90 w 192"/>
                <a:gd name="T27" fmla="*/ 58 h 192"/>
                <a:gd name="T28" fmla="*/ 46 w 192"/>
                <a:gd name="T29" fmla="*/ 102 h 192"/>
                <a:gd name="T30" fmla="*/ 90 w 192"/>
                <a:gd name="T31" fmla="*/ 147 h 192"/>
                <a:gd name="T32" fmla="*/ 134 w 192"/>
                <a:gd name="T33" fmla="*/ 102 h 192"/>
                <a:gd name="T34" fmla="*/ 129 w 192"/>
                <a:gd name="T35" fmla="*/ 82 h 192"/>
                <a:gd name="T36" fmla="*/ 90 w 192"/>
                <a:gd name="T37" fmla="*/ 102 h 192"/>
                <a:gd name="T38" fmla="*/ 187 w 192"/>
                <a:gd name="T39" fmla="*/ 5 h 192"/>
                <a:gd name="T40" fmla="*/ 164 w 192"/>
                <a:gd name="T41" fmla="*/ 0 h 192"/>
                <a:gd name="T42" fmla="*/ 164 w 192"/>
                <a:gd name="T43" fmla="*/ 28 h 192"/>
                <a:gd name="T44" fmla="*/ 192 w 192"/>
                <a:gd name="T45" fmla="*/ 28 h 192"/>
                <a:gd name="T46" fmla="*/ 15 w 192"/>
                <a:gd name="T47" fmla="*/ 192 h 192"/>
                <a:gd name="T48" fmla="*/ 33 w 192"/>
                <a:gd name="T49" fmla="*/ 172 h 192"/>
                <a:gd name="T50" fmla="*/ 147 w 192"/>
                <a:gd name="T51" fmla="*/ 172 h 192"/>
                <a:gd name="T52" fmla="*/ 165 w 192"/>
                <a:gd name="T5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192">
                  <a:moveTo>
                    <a:pt x="165" y="52"/>
                  </a:moveTo>
                  <a:cubicBezTo>
                    <a:pt x="174" y="67"/>
                    <a:pt x="180" y="84"/>
                    <a:pt x="180" y="102"/>
                  </a:cubicBezTo>
                  <a:cubicBezTo>
                    <a:pt x="180" y="152"/>
                    <a:pt x="139" y="192"/>
                    <a:pt x="90" y="192"/>
                  </a:cubicBezTo>
                  <a:cubicBezTo>
                    <a:pt x="40" y="192"/>
                    <a:pt x="0" y="152"/>
                    <a:pt x="0" y="102"/>
                  </a:cubicBezTo>
                  <a:cubicBezTo>
                    <a:pt x="0" y="52"/>
                    <a:pt x="40" y="12"/>
                    <a:pt x="90" y="12"/>
                  </a:cubicBezTo>
                  <a:cubicBezTo>
                    <a:pt x="108" y="12"/>
                    <a:pt x="125" y="17"/>
                    <a:pt x="139" y="27"/>
                  </a:cubicBezTo>
                  <a:moveTo>
                    <a:pt x="124" y="43"/>
                  </a:moveTo>
                  <a:cubicBezTo>
                    <a:pt x="114" y="37"/>
                    <a:pt x="102" y="34"/>
                    <a:pt x="90" y="34"/>
                  </a:cubicBezTo>
                  <a:cubicBezTo>
                    <a:pt x="52" y="34"/>
                    <a:pt x="22" y="64"/>
                    <a:pt x="22" y="102"/>
                  </a:cubicBezTo>
                  <a:cubicBezTo>
                    <a:pt x="22" y="140"/>
                    <a:pt x="52" y="170"/>
                    <a:pt x="90" y="170"/>
                  </a:cubicBezTo>
                  <a:cubicBezTo>
                    <a:pt x="127" y="170"/>
                    <a:pt x="158" y="140"/>
                    <a:pt x="158" y="102"/>
                  </a:cubicBezTo>
                  <a:cubicBezTo>
                    <a:pt x="158" y="90"/>
                    <a:pt x="154" y="78"/>
                    <a:pt x="148" y="68"/>
                  </a:cubicBezTo>
                  <a:moveTo>
                    <a:pt x="106" y="61"/>
                  </a:moveTo>
                  <a:cubicBezTo>
                    <a:pt x="101" y="59"/>
                    <a:pt x="96" y="58"/>
                    <a:pt x="90" y="58"/>
                  </a:cubicBezTo>
                  <a:cubicBezTo>
                    <a:pt x="65" y="58"/>
                    <a:pt x="46" y="78"/>
                    <a:pt x="46" y="102"/>
                  </a:cubicBezTo>
                  <a:cubicBezTo>
                    <a:pt x="46" y="127"/>
                    <a:pt x="65" y="147"/>
                    <a:pt x="90" y="147"/>
                  </a:cubicBezTo>
                  <a:cubicBezTo>
                    <a:pt x="114" y="147"/>
                    <a:pt x="134" y="127"/>
                    <a:pt x="134" y="102"/>
                  </a:cubicBezTo>
                  <a:cubicBezTo>
                    <a:pt x="134" y="95"/>
                    <a:pt x="132" y="88"/>
                    <a:pt x="129" y="82"/>
                  </a:cubicBezTo>
                  <a:moveTo>
                    <a:pt x="90" y="102"/>
                  </a:moveTo>
                  <a:cubicBezTo>
                    <a:pt x="187" y="5"/>
                    <a:pt x="187" y="5"/>
                    <a:pt x="187" y="5"/>
                  </a:cubicBezTo>
                  <a:moveTo>
                    <a:pt x="164" y="0"/>
                  </a:moveTo>
                  <a:cubicBezTo>
                    <a:pt x="164" y="28"/>
                    <a:pt x="164" y="28"/>
                    <a:pt x="164" y="28"/>
                  </a:cubicBezTo>
                  <a:cubicBezTo>
                    <a:pt x="192" y="28"/>
                    <a:pt x="192" y="28"/>
                    <a:pt x="192" y="28"/>
                  </a:cubicBezTo>
                  <a:moveTo>
                    <a:pt x="15" y="192"/>
                  </a:moveTo>
                  <a:cubicBezTo>
                    <a:pt x="33" y="172"/>
                    <a:pt x="33" y="172"/>
                    <a:pt x="33" y="172"/>
                  </a:cubicBezTo>
                  <a:moveTo>
                    <a:pt x="147" y="172"/>
                  </a:moveTo>
                  <a:cubicBezTo>
                    <a:pt x="165" y="192"/>
                    <a:pt x="165" y="192"/>
                    <a:pt x="165" y="192"/>
                  </a:cubicBezTo>
                </a:path>
              </a:pathLst>
            </a:custGeom>
            <a:noFill/>
            <a:ln w="3492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63DE39A6-4C96-46C7-884C-C30B2BFDD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5706" y="2430463"/>
              <a:ext cx="792163" cy="823913"/>
            </a:xfrm>
            <a:custGeom>
              <a:avLst/>
              <a:gdLst>
                <a:gd name="T0" fmla="*/ 77 w 208"/>
                <a:gd name="T1" fmla="*/ 22 h 216"/>
                <a:gd name="T2" fmla="*/ 183 w 208"/>
                <a:gd name="T3" fmla="*/ 87 h 216"/>
                <a:gd name="T4" fmla="*/ 208 w 208"/>
                <a:gd name="T5" fmla="*/ 138 h 216"/>
                <a:gd name="T6" fmla="*/ 187 w 208"/>
                <a:gd name="T7" fmla="*/ 138 h 216"/>
                <a:gd name="T8" fmla="*/ 187 w 208"/>
                <a:gd name="T9" fmla="*/ 174 h 216"/>
                <a:gd name="T10" fmla="*/ 175 w 208"/>
                <a:gd name="T11" fmla="*/ 185 h 216"/>
                <a:gd name="T12" fmla="*/ 152 w 208"/>
                <a:gd name="T13" fmla="*/ 185 h 216"/>
                <a:gd name="T14" fmla="*/ 152 w 208"/>
                <a:gd name="T15" fmla="*/ 216 h 216"/>
                <a:gd name="T16" fmla="*/ 56 w 208"/>
                <a:gd name="T17" fmla="*/ 216 h 216"/>
                <a:gd name="T18" fmla="*/ 56 w 208"/>
                <a:gd name="T19" fmla="*/ 184 h 216"/>
                <a:gd name="T20" fmla="*/ 46 w 208"/>
                <a:gd name="T21" fmla="*/ 162 h 216"/>
                <a:gd name="T22" fmla="*/ 117 w 208"/>
                <a:gd name="T23" fmla="*/ 97 h 216"/>
                <a:gd name="T24" fmla="*/ 117 w 208"/>
                <a:gd name="T25" fmla="*/ 83 h 216"/>
                <a:gd name="T26" fmla="*/ 100 w 208"/>
                <a:gd name="T27" fmla="*/ 76 h 216"/>
                <a:gd name="T28" fmla="*/ 98 w 208"/>
                <a:gd name="T29" fmla="*/ 71 h 216"/>
                <a:gd name="T30" fmla="*/ 105 w 208"/>
                <a:gd name="T31" fmla="*/ 54 h 216"/>
                <a:gd name="T32" fmla="*/ 94 w 208"/>
                <a:gd name="T33" fmla="*/ 44 h 216"/>
                <a:gd name="T34" fmla="*/ 78 w 208"/>
                <a:gd name="T35" fmla="*/ 51 h 216"/>
                <a:gd name="T36" fmla="*/ 72 w 208"/>
                <a:gd name="T37" fmla="*/ 49 h 216"/>
                <a:gd name="T38" fmla="*/ 66 w 208"/>
                <a:gd name="T39" fmla="*/ 32 h 216"/>
                <a:gd name="T40" fmla="*/ 51 w 208"/>
                <a:gd name="T41" fmla="*/ 32 h 216"/>
                <a:gd name="T42" fmla="*/ 45 w 208"/>
                <a:gd name="T43" fmla="*/ 49 h 216"/>
                <a:gd name="T44" fmla="*/ 39 w 208"/>
                <a:gd name="T45" fmla="*/ 51 h 216"/>
                <a:gd name="T46" fmla="*/ 23 w 208"/>
                <a:gd name="T47" fmla="*/ 44 h 216"/>
                <a:gd name="T48" fmla="*/ 12 w 208"/>
                <a:gd name="T49" fmla="*/ 54 h 216"/>
                <a:gd name="T50" fmla="*/ 19 w 208"/>
                <a:gd name="T51" fmla="*/ 71 h 216"/>
                <a:gd name="T52" fmla="*/ 17 w 208"/>
                <a:gd name="T53" fmla="*/ 76 h 216"/>
                <a:gd name="T54" fmla="*/ 0 w 208"/>
                <a:gd name="T55" fmla="*/ 83 h 216"/>
                <a:gd name="T56" fmla="*/ 0 w 208"/>
                <a:gd name="T57" fmla="*/ 97 h 216"/>
                <a:gd name="T58" fmla="*/ 17 w 208"/>
                <a:gd name="T59" fmla="*/ 104 h 216"/>
                <a:gd name="T60" fmla="*/ 19 w 208"/>
                <a:gd name="T61" fmla="*/ 110 h 216"/>
                <a:gd name="T62" fmla="*/ 12 w 208"/>
                <a:gd name="T63" fmla="*/ 126 h 216"/>
                <a:gd name="T64" fmla="*/ 23 w 208"/>
                <a:gd name="T65" fmla="*/ 136 h 216"/>
                <a:gd name="T66" fmla="*/ 39 w 208"/>
                <a:gd name="T67" fmla="*/ 129 h 216"/>
                <a:gd name="T68" fmla="*/ 45 w 208"/>
                <a:gd name="T69" fmla="*/ 132 h 216"/>
                <a:gd name="T70" fmla="*/ 51 w 208"/>
                <a:gd name="T71" fmla="*/ 148 h 216"/>
                <a:gd name="T72" fmla="*/ 66 w 208"/>
                <a:gd name="T73" fmla="*/ 148 h 216"/>
                <a:gd name="T74" fmla="*/ 72 w 208"/>
                <a:gd name="T75" fmla="*/ 132 h 216"/>
                <a:gd name="T76" fmla="*/ 78 w 208"/>
                <a:gd name="T77" fmla="*/ 129 h 216"/>
                <a:gd name="T78" fmla="*/ 94 w 208"/>
                <a:gd name="T79" fmla="*/ 136 h 216"/>
                <a:gd name="T80" fmla="*/ 105 w 208"/>
                <a:gd name="T81" fmla="*/ 126 h 216"/>
                <a:gd name="T82" fmla="*/ 98 w 208"/>
                <a:gd name="T83" fmla="*/ 110 h 216"/>
                <a:gd name="T84" fmla="*/ 100 w 208"/>
                <a:gd name="T85" fmla="*/ 104 h 216"/>
                <a:gd name="T86" fmla="*/ 117 w 208"/>
                <a:gd name="T87" fmla="*/ 97 h 216"/>
                <a:gd name="T88" fmla="*/ 58 w 208"/>
                <a:gd name="T89" fmla="*/ 66 h 216"/>
                <a:gd name="T90" fmla="*/ 34 w 208"/>
                <a:gd name="T91" fmla="*/ 90 h 216"/>
                <a:gd name="T92" fmla="*/ 58 w 208"/>
                <a:gd name="T93" fmla="*/ 115 h 216"/>
                <a:gd name="T94" fmla="*/ 83 w 208"/>
                <a:gd name="T95" fmla="*/ 90 h 216"/>
                <a:gd name="T96" fmla="*/ 58 w 208"/>
                <a:gd name="T97" fmla="*/ 66 h 216"/>
                <a:gd name="T98" fmla="*/ 152 w 208"/>
                <a:gd name="T99" fmla="*/ 185 h 216"/>
                <a:gd name="T100" fmla="*/ 138 w 208"/>
                <a:gd name="T101" fmla="*/ 18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8" h="216">
                  <a:moveTo>
                    <a:pt x="77" y="22"/>
                  </a:moveTo>
                  <a:cubicBezTo>
                    <a:pt x="193" y="0"/>
                    <a:pt x="183" y="87"/>
                    <a:pt x="183" y="87"/>
                  </a:cubicBezTo>
                  <a:cubicBezTo>
                    <a:pt x="208" y="138"/>
                    <a:pt x="208" y="138"/>
                    <a:pt x="208" y="138"/>
                  </a:cubicBezTo>
                  <a:cubicBezTo>
                    <a:pt x="187" y="138"/>
                    <a:pt x="187" y="138"/>
                    <a:pt x="187" y="138"/>
                  </a:cubicBezTo>
                  <a:cubicBezTo>
                    <a:pt x="187" y="174"/>
                    <a:pt x="187" y="174"/>
                    <a:pt x="187" y="174"/>
                  </a:cubicBezTo>
                  <a:cubicBezTo>
                    <a:pt x="187" y="180"/>
                    <a:pt x="182" y="185"/>
                    <a:pt x="175" y="185"/>
                  </a:cubicBezTo>
                  <a:cubicBezTo>
                    <a:pt x="152" y="185"/>
                    <a:pt x="152" y="185"/>
                    <a:pt x="152" y="185"/>
                  </a:cubicBezTo>
                  <a:cubicBezTo>
                    <a:pt x="152" y="216"/>
                    <a:pt x="152" y="216"/>
                    <a:pt x="152" y="216"/>
                  </a:cubicBezTo>
                  <a:moveTo>
                    <a:pt x="56" y="216"/>
                  </a:moveTo>
                  <a:cubicBezTo>
                    <a:pt x="56" y="184"/>
                    <a:pt x="56" y="184"/>
                    <a:pt x="56" y="184"/>
                  </a:cubicBezTo>
                  <a:cubicBezTo>
                    <a:pt x="46" y="162"/>
                    <a:pt x="46" y="162"/>
                    <a:pt x="46" y="162"/>
                  </a:cubicBezTo>
                  <a:moveTo>
                    <a:pt x="117" y="97"/>
                  </a:moveTo>
                  <a:cubicBezTo>
                    <a:pt x="117" y="83"/>
                    <a:pt x="117" y="83"/>
                    <a:pt x="117" y="83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99" y="74"/>
                    <a:pt x="99" y="72"/>
                    <a:pt x="98" y="71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6" y="50"/>
                    <a:pt x="74" y="49"/>
                    <a:pt x="72" y="49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3" y="49"/>
                    <a:pt x="41" y="50"/>
                    <a:pt x="39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8" y="72"/>
                    <a:pt x="18" y="74"/>
                    <a:pt x="17" y="7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8" y="106"/>
                    <a:pt x="18" y="108"/>
                    <a:pt x="19" y="110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41" y="130"/>
                    <a:pt x="43" y="131"/>
                    <a:pt x="45" y="132"/>
                  </a:cubicBezTo>
                  <a:cubicBezTo>
                    <a:pt x="51" y="148"/>
                    <a:pt x="51" y="148"/>
                    <a:pt x="51" y="148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74" y="131"/>
                    <a:pt x="76" y="130"/>
                    <a:pt x="78" y="129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05" y="126"/>
                    <a:pt x="105" y="126"/>
                    <a:pt x="105" y="126"/>
                  </a:cubicBezTo>
                  <a:cubicBezTo>
                    <a:pt x="98" y="110"/>
                    <a:pt x="98" y="110"/>
                    <a:pt x="98" y="110"/>
                  </a:cubicBezTo>
                  <a:cubicBezTo>
                    <a:pt x="99" y="108"/>
                    <a:pt x="99" y="106"/>
                    <a:pt x="100" y="104"/>
                  </a:cubicBezTo>
                  <a:lnTo>
                    <a:pt x="117" y="97"/>
                  </a:lnTo>
                  <a:close/>
                  <a:moveTo>
                    <a:pt x="58" y="66"/>
                  </a:moveTo>
                  <a:cubicBezTo>
                    <a:pt x="45" y="66"/>
                    <a:pt x="34" y="77"/>
                    <a:pt x="34" y="90"/>
                  </a:cubicBezTo>
                  <a:cubicBezTo>
                    <a:pt x="34" y="104"/>
                    <a:pt x="45" y="115"/>
                    <a:pt x="58" y="115"/>
                  </a:cubicBezTo>
                  <a:cubicBezTo>
                    <a:pt x="72" y="115"/>
                    <a:pt x="83" y="104"/>
                    <a:pt x="83" y="90"/>
                  </a:cubicBezTo>
                  <a:cubicBezTo>
                    <a:pt x="83" y="77"/>
                    <a:pt x="72" y="66"/>
                    <a:pt x="58" y="66"/>
                  </a:cubicBezTo>
                  <a:close/>
                  <a:moveTo>
                    <a:pt x="152" y="185"/>
                  </a:moveTo>
                  <a:cubicBezTo>
                    <a:pt x="138" y="185"/>
                    <a:pt x="138" y="185"/>
                    <a:pt x="138" y="185"/>
                  </a:cubicBezTo>
                </a:path>
              </a:pathLst>
            </a:custGeom>
            <a:noFill/>
            <a:ln w="34925" cap="rnd">
              <a:solidFill>
                <a:srgbClr val="00985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0A69106-3C81-47D6-A77F-B32C9B1AC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0504" y="2498725"/>
              <a:ext cx="815975" cy="709613"/>
            </a:xfrm>
            <a:custGeom>
              <a:avLst/>
              <a:gdLst>
                <a:gd name="T0" fmla="*/ 133454 w 214"/>
                <a:gd name="T1" fmla="*/ 385327 h 186"/>
                <a:gd name="T2" fmla="*/ 87698 w 214"/>
                <a:gd name="T3" fmla="*/ 309025 h 186"/>
                <a:gd name="T4" fmla="*/ 95324 w 214"/>
                <a:gd name="T5" fmla="*/ 263244 h 186"/>
                <a:gd name="T6" fmla="*/ 102950 w 214"/>
                <a:gd name="T7" fmla="*/ 259428 h 186"/>
                <a:gd name="T8" fmla="*/ 152519 w 214"/>
                <a:gd name="T9" fmla="*/ 267059 h 186"/>
                <a:gd name="T10" fmla="*/ 266908 w 214"/>
                <a:gd name="T11" fmla="*/ 454000 h 186"/>
                <a:gd name="T12" fmla="*/ 266908 w 214"/>
                <a:gd name="T13" fmla="*/ 595159 h 186"/>
                <a:gd name="T14" fmla="*/ 133454 w 214"/>
                <a:gd name="T15" fmla="*/ 595159 h 186"/>
                <a:gd name="T16" fmla="*/ 133454 w 214"/>
                <a:gd name="T17" fmla="*/ 545563 h 186"/>
                <a:gd name="T18" fmla="*/ 0 w 214"/>
                <a:gd name="T19" fmla="*/ 400588 h 186"/>
                <a:gd name="T20" fmla="*/ 0 w 214"/>
                <a:gd name="T21" fmla="*/ 118269 h 186"/>
                <a:gd name="T22" fmla="*/ 34317 w 214"/>
                <a:gd name="T23" fmla="*/ 83933 h 186"/>
                <a:gd name="T24" fmla="*/ 34317 w 214"/>
                <a:gd name="T25" fmla="*/ 83933 h 186"/>
                <a:gd name="T26" fmla="*/ 64820 w 214"/>
                <a:gd name="T27" fmla="*/ 118269 h 186"/>
                <a:gd name="T28" fmla="*/ 64820 w 214"/>
                <a:gd name="T29" fmla="*/ 228907 h 186"/>
                <a:gd name="T30" fmla="*/ 305037 w 214"/>
                <a:gd name="T31" fmla="*/ 709613 h 186"/>
                <a:gd name="T32" fmla="*/ 305037 w 214"/>
                <a:gd name="T33" fmla="*/ 595159 h 186"/>
                <a:gd name="T34" fmla="*/ 95324 w 214"/>
                <a:gd name="T35" fmla="*/ 595159 h 186"/>
                <a:gd name="T36" fmla="*/ 95324 w 214"/>
                <a:gd name="T37" fmla="*/ 709613 h 186"/>
                <a:gd name="T38" fmla="*/ 682521 w 214"/>
                <a:gd name="T39" fmla="*/ 385327 h 186"/>
                <a:gd name="T40" fmla="*/ 728277 w 214"/>
                <a:gd name="T41" fmla="*/ 309025 h 186"/>
                <a:gd name="T42" fmla="*/ 720651 w 214"/>
                <a:gd name="T43" fmla="*/ 263244 h 186"/>
                <a:gd name="T44" fmla="*/ 713025 w 214"/>
                <a:gd name="T45" fmla="*/ 259428 h 186"/>
                <a:gd name="T46" fmla="*/ 663456 w 214"/>
                <a:gd name="T47" fmla="*/ 267059 h 186"/>
                <a:gd name="T48" fmla="*/ 549067 w 214"/>
                <a:gd name="T49" fmla="*/ 454000 h 186"/>
                <a:gd name="T50" fmla="*/ 549067 w 214"/>
                <a:gd name="T51" fmla="*/ 595159 h 186"/>
                <a:gd name="T52" fmla="*/ 682521 w 214"/>
                <a:gd name="T53" fmla="*/ 595159 h 186"/>
                <a:gd name="T54" fmla="*/ 682521 w 214"/>
                <a:gd name="T55" fmla="*/ 545563 h 186"/>
                <a:gd name="T56" fmla="*/ 815975 w 214"/>
                <a:gd name="T57" fmla="*/ 400588 h 186"/>
                <a:gd name="T58" fmla="*/ 815975 w 214"/>
                <a:gd name="T59" fmla="*/ 118269 h 186"/>
                <a:gd name="T60" fmla="*/ 781658 w 214"/>
                <a:gd name="T61" fmla="*/ 83933 h 186"/>
                <a:gd name="T62" fmla="*/ 781658 w 214"/>
                <a:gd name="T63" fmla="*/ 83933 h 186"/>
                <a:gd name="T64" fmla="*/ 751155 w 214"/>
                <a:gd name="T65" fmla="*/ 118269 h 186"/>
                <a:gd name="T66" fmla="*/ 751155 w 214"/>
                <a:gd name="T67" fmla="*/ 228907 h 186"/>
                <a:gd name="T68" fmla="*/ 720651 w 214"/>
                <a:gd name="T69" fmla="*/ 709613 h 186"/>
                <a:gd name="T70" fmla="*/ 720651 w 214"/>
                <a:gd name="T71" fmla="*/ 595159 h 186"/>
                <a:gd name="T72" fmla="*/ 510938 w 214"/>
                <a:gd name="T73" fmla="*/ 595159 h 186"/>
                <a:gd name="T74" fmla="*/ 510938 w 214"/>
                <a:gd name="T75" fmla="*/ 709613 h 186"/>
                <a:gd name="T76" fmla="*/ 407988 w 214"/>
                <a:gd name="T77" fmla="*/ 0 h 186"/>
                <a:gd name="T78" fmla="*/ 221152 w 214"/>
                <a:gd name="T79" fmla="*/ 183126 h 186"/>
                <a:gd name="T80" fmla="*/ 407988 w 214"/>
                <a:gd name="T81" fmla="*/ 370067 h 186"/>
                <a:gd name="T82" fmla="*/ 594823 w 214"/>
                <a:gd name="T83" fmla="*/ 183126 h 186"/>
                <a:gd name="T84" fmla="*/ 407988 w 214"/>
                <a:gd name="T85" fmla="*/ 0 h 186"/>
                <a:gd name="T86" fmla="*/ 358419 w 214"/>
                <a:gd name="T87" fmla="*/ 244168 h 186"/>
                <a:gd name="T88" fmla="*/ 407988 w 214"/>
                <a:gd name="T89" fmla="*/ 274689 h 186"/>
                <a:gd name="T90" fmla="*/ 457556 w 214"/>
                <a:gd name="T91" fmla="*/ 228907 h 186"/>
                <a:gd name="T92" fmla="*/ 407988 w 214"/>
                <a:gd name="T93" fmla="*/ 183126 h 186"/>
                <a:gd name="T94" fmla="*/ 358419 w 214"/>
                <a:gd name="T95" fmla="*/ 137344 h 186"/>
                <a:gd name="T96" fmla="*/ 407988 w 214"/>
                <a:gd name="T97" fmla="*/ 91563 h 186"/>
                <a:gd name="T98" fmla="*/ 457556 w 214"/>
                <a:gd name="T99" fmla="*/ 122084 h 186"/>
                <a:gd name="T100" fmla="*/ 407988 w 214"/>
                <a:gd name="T101" fmla="*/ 91563 h 186"/>
                <a:gd name="T102" fmla="*/ 407988 w 214"/>
                <a:gd name="T103" fmla="*/ 64857 h 186"/>
                <a:gd name="T104" fmla="*/ 407988 w 214"/>
                <a:gd name="T105" fmla="*/ 301395 h 186"/>
                <a:gd name="T106" fmla="*/ 407988 w 214"/>
                <a:gd name="T107" fmla="*/ 274689 h 1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4" h="186">
                  <a:moveTo>
                    <a:pt x="35" y="101"/>
                  </a:moveTo>
                  <a:cubicBezTo>
                    <a:pt x="23" y="81"/>
                    <a:pt x="23" y="81"/>
                    <a:pt x="23" y="81"/>
                  </a:cubicBezTo>
                  <a:cubicBezTo>
                    <a:pt x="20" y="77"/>
                    <a:pt x="21" y="72"/>
                    <a:pt x="25" y="69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31" y="65"/>
                    <a:pt x="37" y="66"/>
                    <a:pt x="40" y="7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6"/>
                    <a:pt x="4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4" y="22"/>
                    <a:pt x="17" y="26"/>
                    <a:pt x="17" y="31"/>
                  </a:cubicBezTo>
                  <a:cubicBezTo>
                    <a:pt x="17" y="60"/>
                    <a:pt x="17" y="60"/>
                    <a:pt x="17" y="60"/>
                  </a:cubicBezTo>
                  <a:moveTo>
                    <a:pt x="80" y="186"/>
                  </a:moveTo>
                  <a:cubicBezTo>
                    <a:pt x="80" y="156"/>
                    <a:pt x="80" y="156"/>
                    <a:pt x="80" y="156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86"/>
                    <a:pt x="25" y="186"/>
                    <a:pt x="25" y="186"/>
                  </a:cubicBezTo>
                  <a:moveTo>
                    <a:pt x="179" y="101"/>
                  </a:moveTo>
                  <a:cubicBezTo>
                    <a:pt x="191" y="81"/>
                    <a:pt x="191" y="81"/>
                    <a:pt x="191" y="81"/>
                  </a:cubicBezTo>
                  <a:cubicBezTo>
                    <a:pt x="194" y="77"/>
                    <a:pt x="193" y="72"/>
                    <a:pt x="189" y="69"/>
                  </a:cubicBezTo>
                  <a:cubicBezTo>
                    <a:pt x="187" y="68"/>
                    <a:pt x="187" y="68"/>
                    <a:pt x="187" y="68"/>
                  </a:cubicBezTo>
                  <a:cubicBezTo>
                    <a:pt x="183" y="65"/>
                    <a:pt x="177" y="66"/>
                    <a:pt x="174" y="70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56"/>
                    <a:pt x="144" y="156"/>
                    <a:pt x="144" y="156"/>
                  </a:cubicBezTo>
                  <a:cubicBezTo>
                    <a:pt x="179" y="156"/>
                    <a:pt x="179" y="156"/>
                    <a:pt x="179" y="156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214" y="105"/>
                    <a:pt x="214" y="105"/>
                    <a:pt x="214" y="105"/>
                  </a:cubicBezTo>
                  <a:cubicBezTo>
                    <a:pt x="214" y="31"/>
                    <a:pt x="214" y="31"/>
                    <a:pt x="214" y="31"/>
                  </a:cubicBezTo>
                  <a:cubicBezTo>
                    <a:pt x="214" y="26"/>
                    <a:pt x="210" y="22"/>
                    <a:pt x="205" y="22"/>
                  </a:cubicBezTo>
                  <a:cubicBezTo>
                    <a:pt x="205" y="22"/>
                    <a:pt x="205" y="22"/>
                    <a:pt x="205" y="22"/>
                  </a:cubicBezTo>
                  <a:cubicBezTo>
                    <a:pt x="200" y="22"/>
                    <a:pt x="197" y="26"/>
                    <a:pt x="197" y="31"/>
                  </a:cubicBezTo>
                  <a:cubicBezTo>
                    <a:pt x="197" y="60"/>
                    <a:pt x="197" y="60"/>
                    <a:pt x="197" y="60"/>
                  </a:cubicBezTo>
                  <a:moveTo>
                    <a:pt x="189" y="186"/>
                  </a:moveTo>
                  <a:cubicBezTo>
                    <a:pt x="189" y="156"/>
                    <a:pt x="189" y="156"/>
                    <a:pt x="189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86"/>
                    <a:pt x="134" y="186"/>
                    <a:pt x="134" y="186"/>
                  </a:cubicBezTo>
                  <a:moveTo>
                    <a:pt x="107" y="0"/>
                  </a:moveTo>
                  <a:cubicBezTo>
                    <a:pt x="80" y="0"/>
                    <a:pt x="58" y="21"/>
                    <a:pt x="58" y="48"/>
                  </a:cubicBezTo>
                  <a:cubicBezTo>
                    <a:pt x="58" y="75"/>
                    <a:pt x="80" y="97"/>
                    <a:pt x="107" y="97"/>
                  </a:cubicBezTo>
                  <a:cubicBezTo>
                    <a:pt x="134" y="97"/>
                    <a:pt x="156" y="75"/>
                    <a:pt x="156" y="48"/>
                  </a:cubicBezTo>
                  <a:cubicBezTo>
                    <a:pt x="156" y="21"/>
                    <a:pt x="134" y="0"/>
                    <a:pt x="107" y="0"/>
                  </a:cubicBezTo>
                  <a:close/>
                  <a:moveTo>
                    <a:pt x="94" y="64"/>
                  </a:moveTo>
                  <a:cubicBezTo>
                    <a:pt x="96" y="69"/>
                    <a:pt x="101" y="72"/>
                    <a:pt x="107" y="72"/>
                  </a:cubicBezTo>
                  <a:cubicBezTo>
                    <a:pt x="114" y="72"/>
                    <a:pt x="120" y="67"/>
                    <a:pt x="120" y="60"/>
                  </a:cubicBezTo>
                  <a:cubicBezTo>
                    <a:pt x="120" y="54"/>
                    <a:pt x="115" y="49"/>
                    <a:pt x="107" y="48"/>
                  </a:cubicBezTo>
                  <a:cubicBezTo>
                    <a:pt x="100" y="48"/>
                    <a:pt x="94" y="43"/>
                    <a:pt x="94" y="36"/>
                  </a:cubicBezTo>
                  <a:cubicBezTo>
                    <a:pt x="94" y="29"/>
                    <a:pt x="100" y="24"/>
                    <a:pt x="107" y="24"/>
                  </a:cubicBezTo>
                  <a:cubicBezTo>
                    <a:pt x="113" y="24"/>
                    <a:pt x="118" y="28"/>
                    <a:pt x="120" y="32"/>
                  </a:cubicBezTo>
                  <a:moveTo>
                    <a:pt x="107" y="24"/>
                  </a:moveTo>
                  <a:cubicBezTo>
                    <a:pt x="107" y="17"/>
                    <a:pt x="107" y="17"/>
                    <a:pt x="107" y="17"/>
                  </a:cubicBezTo>
                  <a:moveTo>
                    <a:pt x="107" y="79"/>
                  </a:moveTo>
                  <a:cubicBezTo>
                    <a:pt x="107" y="72"/>
                    <a:pt x="107" y="72"/>
                    <a:pt x="107" y="72"/>
                  </a:cubicBezTo>
                </a:path>
              </a:pathLst>
            </a:custGeom>
            <a:noFill/>
            <a:ln w="34925" cap="rnd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AO">
                <a:latin typeface="FoundryFormSans-Book" panose="02000500050000020004" pitchFamily="2" charset="0"/>
              </a:endParaRPr>
            </a:p>
          </p:txBody>
        </p:sp>
      </p:grp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02C30CC6-4E2D-445B-9340-0F1EE6F04581}"/>
              </a:ext>
            </a:extLst>
          </p:cNvPr>
          <p:cNvSpPr txBox="1">
            <a:spLocks noChangeArrowheads="1"/>
          </p:cNvSpPr>
          <p:nvPr/>
        </p:nvSpPr>
        <p:spPr>
          <a:xfrm>
            <a:off x="4669048" y="4050547"/>
            <a:ext cx="2302189" cy="20689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altLang="pt-AO" sz="1600" b="0" dirty="0">
                <a:solidFill>
                  <a:schemeClr val="tx1"/>
                </a:solidFill>
                <a:latin typeface="FoundryFormSans-Book" panose="02000500050000020004" pitchFamily="2" charset="0"/>
              </a:rPr>
              <a:t>Boa comunicação (clara e objectiva) ajuda a partilhar com sucesso a visão e de transparente, os sucessos e insucessos com a equipa. Comunicação não-violenta (cnv)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DC4E0C07-E2F4-4577-807F-2ECBAB06F9E4}"/>
              </a:ext>
            </a:extLst>
          </p:cNvPr>
          <p:cNvSpPr txBox="1">
            <a:spLocks/>
          </p:cNvSpPr>
          <p:nvPr/>
        </p:nvSpPr>
        <p:spPr>
          <a:xfrm>
            <a:off x="455095" y="3549909"/>
            <a:ext cx="1561973" cy="349360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b="1" dirty="0">
                <a:latin typeface="FoundryFormSans-Book" panose="02000500050000020004" pitchFamily="2" charset="0"/>
              </a:rPr>
              <a:t>VISÃO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2CBC4E51-4502-67DF-9BD2-EE9B123E5CF1}"/>
              </a:ext>
            </a:extLst>
          </p:cNvPr>
          <p:cNvSpPr txBox="1">
            <a:spLocks/>
          </p:cNvSpPr>
          <p:nvPr/>
        </p:nvSpPr>
        <p:spPr>
          <a:xfrm>
            <a:off x="2690612" y="3549909"/>
            <a:ext cx="1561973" cy="349360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b="1" dirty="0">
                <a:latin typeface="FoundryFormSans-Book" panose="02000500050000020004" pitchFamily="2" charset="0"/>
              </a:rPr>
              <a:t>INSPIRAÇÃO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5B656E95-4079-5FBF-FF35-2D03DDC6E0AD}"/>
              </a:ext>
            </a:extLst>
          </p:cNvPr>
          <p:cNvSpPr txBox="1">
            <a:spLocks/>
          </p:cNvSpPr>
          <p:nvPr/>
        </p:nvSpPr>
        <p:spPr>
          <a:xfrm>
            <a:off x="6802211" y="3549909"/>
            <a:ext cx="3100760" cy="349360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b="1" dirty="0">
                <a:latin typeface="FoundryFormSans-Book" panose="02000500050000020004" pitchFamily="2" charset="0"/>
              </a:rPr>
              <a:t>PERSISTÊNCIA E RESILIÊNCIA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8426C803-CCCB-7C61-A974-9D6FD64F183C}"/>
              </a:ext>
            </a:extLst>
          </p:cNvPr>
          <p:cNvSpPr txBox="1">
            <a:spLocks/>
          </p:cNvSpPr>
          <p:nvPr/>
        </p:nvSpPr>
        <p:spPr>
          <a:xfrm>
            <a:off x="4630185" y="3510276"/>
            <a:ext cx="2172094" cy="42862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000" b="1" dirty="0">
                <a:latin typeface="FoundryFormSans-Book" panose="02000500050000020004" pitchFamily="2" charset="0"/>
              </a:rPr>
              <a:t>COMUNICADOR</a:t>
            </a:r>
            <a:endParaRPr lang="en-US" sz="1200" b="1" dirty="0">
              <a:latin typeface="FoundryFormSans-Book" panose="02000500050000020004" pitchFamily="2" charset="0"/>
            </a:endParaRP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1959A21-E89A-6361-6044-94C90599219A}"/>
              </a:ext>
            </a:extLst>
          </p:cNvPr>
          <p:cNvSpPr txBox="1">
            <a:spLocks noChangeArrowheads="1"/>
          </p:cNvSpPr>
          <p:nvPr/>
        </p:nvSpPr>
        <p:spPr>
          <a:xfrm>
            <a:off x="7138663" y="4053570"/>
            <a:ext cx="2592911" cy="22561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altLang="pt-AO" sz="1600" b="0" dirty="0">
                <a:solidFill>
                  <a:schemeClr val="tx1"/>
                </a:solidFill>
                <a:latin typeface="FoundryFormSans-Book" panose="02000500050000020004" pitchFamily="2" charset="0"/>
              </a:rPr>
              <a:t>Os líderes desafiam as rotinas e não desistem, suportando-se no espírito de persistência, que os mantém firmes e resilientes diante de situações adversas e complexas. Conseguem sempre uma solução para os problemas.</a:t>
            </a:r>
          </a:p>
          <a:p>
            <a:endParaRPr lang="ru-RU" altLang="pt-AO" b="0" dirty="0">
              <a:solidFill>
                <a:schemeClr val="tx1"/>
              </a:solidFill>
            </a:endParaRPr>
          </a:p>
          <a:p>
            <a:pPr algn="ctr"/>
            <a:endParaRPr lang="ru-RU" altLang="pt-AO" b="0" dirty="0">
              <a:solidFill>
                <a:schemeClr val="tx1"/>
              </a:solidFill>
            </a:endParaRP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740418D-BFD0-B82B-DE8D-D4ED0ED254BC}"/>
              </a:ext>
            </a:extLst>
          </p:cNvPr>
          <p:cNvSpPr txBox="1">
            <a:spLocks noChangeArrowheads="1"/>
          </p:cNvSpPr>
          <p:nvPr/>
        </p:nvSpPr>
        <p:spPr>
          <a:xfrm>
            <a:off x="2373342" y="4050547"/>
            <a:ext cx="2196512" cy="20689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altLang="pt-AO" sz="1600" b="0" dirty="0">
                <a:solidFill>
                  <a:schemeClr val="tx1"/>
                </a:solidFill>
                <a:latin typeface="FoundryFormSans-Book" panose="02000500050000020004" pitchFamily="2" charset="0"/>
              </a:rPr>
              <a:t>Líderes são automotivados, o que os torna grandes influenciadores, e ajudam os outros a entenderem o seu papel num contexto complexo.</a:t>
            </a:r>
            <a:endParaRPr lang="ru-RU" altLang="pt-AO" b="0" dirty="0">
              <a:solidFill>
                <a:schemeClr val="tx1"/>
              </a:solidFill>
            </a:endParaRPr>
          </a:p>
          <a:p>
            <a:pPr algn="ctr"/>
            <a:endParaRPr lang="ru-RU" altLang="pt-AO" b="0" dirty="0">
              <a:solidFill>
                <a:schemeClr val="tx1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A55B932-1284-1DD3-56D0-E372B6F6B9B0}"/>
              </a:ext>
            </a:extLst>
          </p:cNvPr>
          <p:cNvSpPr txBox="1">
            <a:spLocks noChangeArrowheads="1"/>
          </p:cNvSpPr>
          <p:nvPr/>
        </p:nvSpPr>
        <p:spPr>
          <a:xfrm>
            <a:off x="213898" y="4050546"/>
            <a:ext cx="2044366" cy="23347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altLang="pt-AO" sz="1600" b="0" dirty="0">
                <a:solidFill>
                  <a:schemeClr val="tx1"/>
                </a:solidFill>
                <a:latin typeface="FoundryFormSans-Book" panose="02000500050000020004" pitchFamily="2" charset="0"/>
              </a:rPr>
              <a:t>Líderes são visionários, antecipam-se e vislumbram o que poucos conseguem ver. Definem uma visão com propósito, cativante e inspiradora.</a:t>
            </a:r>
            <a:endParaRPr lang="ru-RU" altLang="pt-AO" b="0" dirty="0">
              <a:solidFill>
                <a:schemeClr val="tx1"/>
              </a:solidFill>
            </a:endParaRPr>
          </a:p>
          <a:p>
            <a:pPr algn="ctr"/>
            <a:endParaRPr lang="ru-RU" altLang="pt-AO" b="0" dirty="0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AD1A7B7-48F6-9C27-D92A-FB13DF88F086}"/>
              </a:ext>
            </a:extLst>
          </p:cNvPr>
          <p:cNvSpPr txBox="1"/>
          <p:nvPr/>
        </p:nvSpPr>
        <p:spPr>
          <a:xfrm>
            <a:off x="231763" y="6460983"/>
            <a:ext cx="7259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600" b="1" dirty="0"/>
              <a:t>fonte: </a:t>
            </a:r>
            <a:r>
              <a:rPr lang="pt-PT" sz="1200" dirty="0"/>
              <a:t>PMBok 6ª Ed.; Liderança de Alto Nível – Ken Blanchard; https://emeritus.org/in/learn/what-is-leadership/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2200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30" grpId="0" build="p"/>
      <p:bldP spid="2" grpId="0" build="p"/>
      <p:bldP spid="3" grpId="0" build="p"/>
      <p:bldP spid="4" grpId="0" build="p"/>
      <p:bldP spid="6" grpId="0" build="p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AE851070-003F-4FAD-A2A1-88E18DC8022A}"/>
              </a:ext>
            </a:extLst>
          </p:cNvPr>
          <p:cNvSpPr/>
          <p:nvPr/>
        </p:nvSpPr>
        <p:spPr>
          <a:xfrm>
            <a:off x="8275241" y="-8636"/>
            <a:ext cx="3975100" cy="6866635"/>
          </a:xfrm>
          <a:custGeom>
            <a:avLst/>
            <a:gdLst>
              <a:gd name="connsiteX0" fmla="*/ 0 w 3968151"/>
              <a:gd name="connsiteY0" fmla="*/ 0 h 6883879"/>
              <a:gd name="connsiteX1" fmla="*/ 3364302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0 h 6883879"/>
              <a:gd name="connsiteX1" fmla="*/ 1664937 w 3968151"/>
              <a:gd name="connsiteY1" fmla="*/ 6883879 h 6883879"/>
              <a:gd name="connsiteX2" fmla="*/ 3968151 w 3968151"/>
              <a:gd name="connsiteY2" fmla="*/ 6883879 h 6883879"/>
              <a:gd name="connsiteX3" fmla="*/ 3968151 w 3968151"/>
              <a:gd name="connsiteY3" fmla="*/ 8626 h 6883879"/>
              <a:gd name="connsiteX4" fmla="*/ 0 w 3968151"/>
              <a:gd name="connsiteY4" fmla="*/ 0 h 6883879"/>
              <a:gd name="connsiteX0" fmla="*/ 0 w 3968151"/>
              <a:gd name="connsiteY0" fmla="*/ 10782 h 6875253"/>
              <a:gd name="connsiteX1" fmla="*/ 1664937 w 3968151"/>
              <a:gd name="connsiteY1" fmla="*/ 6875253 h 6875253"/>
              <a:gd name="connsiteX2" fmla="*/ 3968151 w 3968151"/>
              <a:gd name="connsiteY2" fmla="*/ 6875253 h 6875253"/>
              <a:gd name="connsiteX3" fmla="*/ 3968151 w 3968151"/>
              <a:gd name="connsiteY3" fmla="*/ 0 h 6875253"/>
              <a:gd name="connsiteX4" fmla="*/ 0 w 3968151"/>
              <a:gd name="connsiteY4" fmla="*/ 10782 h 687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151" h="6875253">
                <a:moveTo>
                  <a:pt x="0" y="10782"/>
                </a:moveTo>
                <a:lnTo>
                  <a:pt x="1664937" y="6875253"/>
                </a:lnTo>
                <a:lnTo>
                  <a:pt x="3968151" y="6875253"/>
                </a:lnTo>
                <a:lnTo>
                  <a:pt x="3968151" y="0"/>
                </a:lnTo>
                <a:lnTo>
                  <a:pt x="0" y="10782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26000" t="-2000" r="-1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10" name="Straight Connector 29">
            <a:extLst>
              <a:ext uri="{FF2B5EF4-FFF2-40B4-BE49-F238E27FC236}">
                <a16:creationId xmlns:a16="http://schemas.microsoft.com/office/drawing/2014/main" id="{3DF8C34E-B27B-4E30-9786-95DD110A4C4D}"/>
              </a:ext>
            </a:extLst>
          </p:cNvPr>
          <p:cNvCxnSpPr>
            <a:cxnSpLocks/>
          </p:cNvCxnSpPr>
          <p:nvPr/>
        </p:nvCxnSpPr>
        <p:spPr>
          <a:xfrm flipH="1" flipV="1">
            <a:off x="8406038" y="748604"/>
            <a:ext cx="605391" cy="2445417"/>
          </a:xfrm>
          <a:prstGeom prst="line">
            <a:avLst/>
          </a:prstGeom>
          <a:ln>
            <a:solidFill>
              <a:srgbClr val="20A4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9">
            <a:extLst>
              <a:ext uri="{FF2B5EF4-FFF2-40B4-BE49-F238E27FC236}">
                <a16:creationId xmlns:a16="http://schemas.microsoft.com/office/drawing/2014/main" id="{0909C2F6-78CB-4781-8FFD-9B7E13D2FC43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8960176" y="2266545"/>
            <a:ext cx="1011781" cy="3844631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riângulo isósceles 15">
            <a:extLst>
              <a:ext uri="{FF2B5EF4-FFF2-40B4-BE49-F238E27FC236}">
                <a16:creationId xmlns:a16="http://schemas.microsoft.com/office/drawing/2014/main" id="{5A848A01-EF9B-4161-91A7-69A5DFBB81F0}"/>
              </a:ext>
            </a:extLst>
          </p:cNvPr>
          <p:cNvSpPr/>
          <p:nvPr/>
        </p:nvSpPr>
        <p:spPr>
          <a:xfrm rot="5400000">
            <a:off x="-48299" y="4700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E6BFE151-D02A-44DF-8E8E-5C1D2C0A428A}"/>
              </a:ext>
            </a:extLst>
          </p:cNvPr>
          <p:cNvSpPr/>
          <p:nvPr/>
        </p:nvSpPr>
        <p:spPr>
          <a:xfrm flipV="1">
            <a:off x="8004853" y="-8634"/>
            <a:ext cx="808408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Paralelogramo 13">
            <a:extLst>
              <a:ext uri="{FF2B5EF4-FFF2-40B4-BE49-F238E27FC236}">
                <a16:creationId xmlns:a16="http://schemas.microsoft.com/office/drawing/2014/main" id="{C2867825-6880-4EEA-92BC-D78FCD4FD6B5}"/>
              </a:ext>
            </a:extLst>
          </p:cNvPr>
          <p:cNvSpPr/>
          <p:nvPr/>
        </p:nvSpPr>
        <p:spPr>
          <a:xfrm flipH="1">
            <a:off x="9515863" y="6111176"/>
            <a:ext cx="912188" cy="757800"/>
          </a:xfrm>
          <a:prstGeom prst="parallelogram">
            <a:avLst>
              <a:gd name="adj" fmla="val 52560"/>
            </a:avLst>
          </a:pr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5" name="Marcador de Posição do Número do Diapositivo 5">
            <a:extLst>
              <a:ext uri="{FF2B5EF4-FFF2-40B4-BE49-F238E27FC236}">
                <a16:creationId xmlns:a16="http://schemas.microsoft.com/office/drawing/2014/main" id="{290D036D-98FE-4744-9830-AEB582CB73DA}"/>
              </a:ext>
            </a:extLst>
          </p:cNvPr>
          <p:cNvSpPr txBox="1">
            <a:spLocks/>
          </p:cNvSpPr>
          <p:nvPr/>
        </p:nvSpPr>
        <p:spPr>
          <a:xfrm>
            <a:off x="10626665" y="56615"/>
            <a:ext cx="1508185" cy="365125"/>
          </a:xfrm>
          <a:prstGeom prst="rect">
            <a:avLst/>
          </a:prstGeom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200" b="1" kern="1200">
                <a:solidFill>
                  <a:srgbClr val="00985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000" dirty="0">
                <a:solidFill>
                  <a:schemeClr val="tx1"/>
                </a:solidFill>
              </a:rPr>
              <a:t>ENDIAMA, E.P | </a:t>
            </a:r>
            <a:fld id="{5C9BF249-83F7-4A44-BACA-C21449703B98}" type="slidenum">
              <a:rPr lang="x-none" sz="1000" smtClean="0">
                <a:solidFill>
                  <a:schemeClr val="tx1"/>
                </a:solidFill>
              </a:rPr>
              <a:pPr algn="r"/>
              <a:t>8</a:t>
            </a:fld>
            <a:endParaRPr lang="x-none" sz="1000" dirty="0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2D882F3-C90E-4139-8DC7-14D4376C7C1D}"/>
              </a:ext>
            </a:extLst>
          </p:cNvPr>
          <p:cNvSpPr txBox="1"/>
          <p:nvPr/>
        </p:nvSpPr>
        <p:spPr>
          <a:xfrm>
            <a:off x="236957" y="-30921"/>
            <a:ext cx="65140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t-PT" sz="3600" b="1" dirty="0">
                <a:solidFill>
                  <a:srgbClr val="009851"/>
                </a:solidFill>
                <a:latin typeface="FoundryFormSans-Bold" panose="02000800060000020004" pitchFamily="2" charset="0"/>
                <a:ea typeface="FoundryFormSans-Bold" panose="02000800060000020004" pitchFamily="2" charset="0"/>
              </a:rPr>
              <a:t>IMPORTÂNCIA DA LIDERANÇA NA ORGANIZAÇÃO</a:t>
            </a:r>
            <a:endParaRPr lang="x-none" sz="3600" b="1" dirty="0">
              <a:solidFill>
                <a:srgbClr val="009851"/>
              </a:solidFill>
              <a:latin typeface="FoundryFormSans-Bold" panose="02000800060000020004" pitchFamily="2" charset="0"/>
              <a:ea typeface="FoundryFormSans-Bold" panose="02000800060000020004" pitchFamily="2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A77C7BF-0BCC-DA3B-737E-D1AC82A77066}"/>
              </a:ext>
            </a:extLst>
          </p:cNvPr>
          <p:cNvSpPr/>
          <p:nvPr/>
        </p:nvSpPr>
        <p:spPr>
          <a:xfrm>
            <a:off x="393759" y="2950332"/>
            <a:ext cx="4269027" cy="1551330"/>
          </a:xfrm>
          <a:prstGeom prst="roundRect">
            <a:avLst/>
          </a:prstGeom>
          <a:solidFill>
            <a:srgbClr val="0074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>
                <a:latin typeface="FoundryFormSans-Book" panose="02000500050000020004" pitchFamily="2" charset="0"/>
              </a:rPr>
              <a:t>“Assim como liderar equipas é mais complicado do que liderar indivíduos, liderar uma organização inteira é mais complicado do que liderar uma única equipa.”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1115C5D-E4B2-E486-4BBC-21B30A0CB460}"/>
              </a:ext>
            </a:extLst>
          </p:cNvPr>
          <p:cNvSpPr/>
          <p:nvPr/>
        </p:nvSpPr>
        <p:spPr>
          <a:xfrm>
            <a:off x="4933175" y="2950331"/>
            <a:ext cx="3578862" cy="1551331"/>
          </a:xfrm>
          <a:prstGeom prst="roundRect">
            <a:avLst/>
          </a:prstGeom>
          <a:solidFill>
            <a:srgbClr val="0098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PT" dirty="0">
                <a:latin typeface="FoundryFormSans-Book" panose="02000500050000020004" pitchFamily="2" charset="0"/>
              </a:rPr>
              <a:t>“assim como ocorre na formação de uma equipa de alto desempenho, a construção de uma organização de alto desempenho é uma jornada.”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08B01E69-0466-1AB5-31D3-2378EFD59016}"/>
              </a:ext>
            </a:extLst>
          </p:cNvPr>
          <p:cNvSpPr/>
          <p:nvPr/>
        </p:nvSpPr>
        <p:spPr>
          <a:xfrm>
            <a:off x="393759" y="4641283"/>
            <a:ext cx="8118277" cy="914400"/>
          </a:xfrm>
          <a:prstGeom prst="roundRect">
            <a:avLst/>
          </a:prstGeom>
          <a:solidFill>
            <a:srgbClr val="00D0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PT" dirty="0">
                <a:latin typeface="FoundryFormSans-Book" panose="02000500050000020004" pitchFamily="2" charset="0"/>
              </a:rPr>
              <a:t>“A qualidade da influência de um líder no nível organizacional se baseia na perspectiva, confiança e comunidade que o líder obtém enquanto domina a auto liderança, a liderança de pessoa a pessoa e de equipas.”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4C70A4-54F6-5512-1C04-AA17D50F8E1D}"/>
              </a:ext>
            </a:extLst>
          </p:cNvPr>
          <p:cNvSpPr txBox="1"/>
          <p:nvPr/>
        </p:nvSpPr>
        <p:spPr>
          <a:xfrm>
            <a:off x="3608893" y="6460978"/>
            <a:ext cx="7387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PT" sz="1600" b="1" dirty="0"/>
              <a:t>fonte: </a:t>
            </a:r>
            <a:r>
              <a:rPr lang="pt-PT" sz="1200" dirty="0"/>
              <a:t>Liderança de Alto Nível – Ken Blanchard</a:t>
            </a:r>
            <a:endParaRPr lang="pt-PT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5DFDCE9-4627-BF43-37F9-29FD0018EA87}"/>
              </a:ext>
            </a:extLst>
          </p:cNvPr>
          <p:cNvSpPr/>
          <p:nvPr/>
        </p:nvSpPr>
        <p:spPr>
          <a:xfrm>
            <a:off x="393759" y="5706626"/>
            <a:ext cx="8118277" cy="695885"/>
          </a:xfrm>
          <a:prstGeom prst="roundRect">
            <a:avLst/>
          </a:prstGeom>
          <a:solidFill>
            <a:srgbClr val="0098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PT" dirty="0">
                <a:latin typeface="FoundryFormSans-Book" panose="02000500050000020004" pitchFamily="2" charset="0"/>
              </a:rPr>
              <a:t>“A influência de um líder eficaz sobre uma organização pode criar uma cultura que reúne as pessoas e os sistemas em um todo harmónico.”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807F5E80-26AE-0D2E-DD76-9F1E0B9A2D1B}"/>
              </a:ext>
            </a:extLst>
          </p:cNvPr>
          <p:cNvSpPr/>
          <p:nvPr/>
        </p:nvSpPr>
        <p:spPr>
          <a:xfrm>
            <a:off x="393759" y="1503069"/>
            <a:ext cx="8110323" cy="12439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dirty="0">
                <a:solidFill>
                  <a:sysClr val="windowText" lastClr="000000"/>
                </a:solidFill>
                <a:latin typeface="FoundryFormSans-Book" panose="02000500050000020004" pitchFamily="2" charset="0"/>
              </a:rPr>
              <a:t>As organizações existem por uma razão e missão, e têm objectivos que prosseguem todos os dias. A liderança define a visão, isto é, aonde deseja chegar, e influencia toda a organização a realizar essa viagem com sucesso.</a:t>
            </a:r>
          </a:p>
        </p:txBody>
      </p:sp>
    </p:spTree>
    <p:extLst>
      <p:ext uri="{BB962C8B-B14F-4D97-AF65-F5344CB8AC3E}">
        <p14:creationId xmlns:p14="http://schemas.microsoft.com/office/powerpoint/2010/main" val="324547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9">
            <a:extLst>
              <a:ext uri="{FF2B5EF4-FFF2-40B4-BE49-F238E27FC236}">
                <a16:creationId xmlns:a16="http://schemas.microsoft.com/office/drawing/2014/main" id="{4AFDBF0C-F74E-4CA4-8922-4CEB2D57FA37}"/>
              </a:ext>
            </a:extLst>
          </p:cNvPr>
          <p:cNvCxnSpPr>
            <a:cxnSpLocks/>
          </p:cNvCxnSpPr>
          <p:nvPr/>
        </p:nvCxnSpPr>
        <p:spPr>
          <a:xfrm>
            <a:off x="11617960" y="678180"/>
            <a:ext cx="0" cy="4224020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FE5D8BF-D4E8-46D8-81B6-8C7674F7ED57}"/>
              </a:ext>
            </a:extLst>
          </p:cNvPr>
          <p:cNvGrpSpPr/>
          <p:nvPr/>
        </p:nvGrpSpPr>
        <p:grpSpPr>
          <a:xfrm>
            <a:off x="7043509" y="-2"/>
            <a:ext cx="5148491" cy="716748"/>
            <a:chOff x="6096000" y="-2"/>
            <a:chExt cx="6096000" cy="716748"/>
          </a:xfr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907856E4-D036-4AD8-BD63-9525510F39ED}"/>
                </a:ext>
              </a:extLst>
            </p:cNvPr>
            <p:cNvSpPr/>
            <p:nvPr userDrawn="1"/>
          </p:nvSpPr>
          <p:spPr>
            <a:xfrm rot="10800000" flipH="1">
              <a:off x="6096000" y="0"/>
              <a:ext cx="584200" cy="716746"/>
            </a:xfrm>
            <a:prstGeom prst="parallelogram">
              <a:avLst>
                <a:gd name="adj" fmla="val 378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1E27A2-5FA8-4FF4-ABAB-E18F9FC967EE}"/>
                </a:ext>
              </a:extLst>
            </p:cNvPr>
            <p:cNvSpPr/>
            <p:nvPr userDrawn="1"/>
          </p:nvSpPr>
          <p:spPr>
            <a:xfrm>
              <a:off x="6388102" y="-2"/>
              <a:ext cx="5803898" cy="7167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riângulo isósceles 15">
            <a:extLst>
              <a:ext uri="{FF2B5EF4-FFF2-40B4-BE49-F238E27FC236}">
                <a16:creationId xmlns:a16="http://schemas.microsoft.com/office/drawing/2014/main" id="{35006F63-3E46-4A9A-B6FD-A6A93203EF44}"/>
              </a:ext>
            </a:extLst>
          </p:cNvPr>
          <p:cNvSpPr/>
          <p:nvPr/>
        </p:nvSpPr>
        <p:spPr>
          <a:xfrm rot="5400000">
            <a:off x="-48299" y="304939"/>
            <a:ext cx="295006" cy="198408"/>
          </a:xfrm>
          <a:prstGeom prst="triangle">
            <a:avLst/>
          </a:prstGeom>
          <a:solidFill>
            <a:srgbClr val="009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AA1909F5-36C9-44AA-A3E9-4D5DFA119F36}"/>
              </a:ext>
            </a:extLst>
          </p:cNvPr>
          <p:cNvSpPr/>
          <p:nvPr/>
        </p:nvSpPr>
        <p:spPr>
          <a:xfrm>
            <a:off x="-20467" y="1538705"/>
            <a:ext cx="1859561" cy="4739640"/>
          </a:xfrm>
          <a:custGeom>
            <a:avLst/>
            <a:gdLst>
              <a:gd name="connsiteX0" fmla="*/ 0 w 2232660"/>
              <a:gd name="connsiteY0" fmla="*/ 0 h 4739640"/>
              <a:gd name="connsiteX1" fmla="*/ 472440 w 2232660"/>
              <a:gd name="connsiteY1" fmla="*/ 0 h 4739640"/>
              <a:gd name="connsiteX2" fmla="*/ 2232660 w 2232660"/>
              <a:gd name="connsiteY2" fmla="*/ 4739640 h 4739640"/>
              <a:gd name="connsiteX3" fmla="*/ 1379220 w 2232660"/>
              <a:gd name="connsiteY3" fmla="*/ 4739640 h 4739640"/>
              <a:gd name="connsiteX4" fmla="*/ 7620 w 2232660"/>
              <a:gd name="connsiteY4" fmla="*/ 1089660 h 4739640"/>
              <a:gd name="connsiteX5" fmla="*/ 0 w 2232660"/>
              <a:gd name="connsiteY5" fmla="*/ 0 h 473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2660" h="4739640">
                <a:moveTo>
                  <a:pt x="0" y="0"/>
                </a:moveTo>
                <a:lnTo>
                  <a:pt x="472440" y="0"/>
                </a:lnTo>
                <a:lnTo>
                  <a:pt x="2232660" y="4739640"/>
                </a:lnTo>
                <a:lnTo>
                  <a:pt x="1379220" y="4739640"/>
                </a:lnTo>
                <a:lnTo>
                  <a:pt x="7620" y="10896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F47157E3-5993-4D55-B182-AC61A38C5B14}"/>
              </a:ext>
            </a:extLst>
          </p:cNvPr>
          <p:cNvSpPr/>
          <p:nvPr/>
        </p:nvSpPr>
        <p:spPr>
          <a:xfrm>
            <a:off x="442728" y="921485"/>
            <a:ext cx="2507790" cy="5974080"/>
          </a:xfrm>
          <a:custGeom>
            <a:avLst/>
            <a:gdLst>
              <a:gd name="connsiteX0" fmla="*/ 3078480 w 3078480"/>
              <a:gd name="connsiteY0" fmla="*/ 5966460 h 5974080"/>
              <a:gd name="connsiteX1" fmla="*/ 2034540 w 3078480"/>
              <a:gd name="connsiteY1" fmla="*/ 5974080 h 5974080"/>
              <a:gd name="connsiteX2" fmla="*/ 0 w 3078480"/>
              <a:gd name="connsiteY2" fmla="*/ 0 h 5974080"/>
              <a:gd name="connsiteX3" fmla="*/ 1211580 w 3078480"/>
              <a:gd name="connsiteY3" fmla="*/ 7620 h 5974080"/>
              <a:gd name="connsiteX4" fmla="*/ 3078480 w 3078480"/>
              <a:gd name="connsiteY4" fmla="*/ 5966460 h 597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8480" h="5974080">
                <a:moveTo>
                  <a:pt x="3078480" y="5966460"/>
                </a:moveTo>
                <a:lnTo>
                  <a:pt x="2034540" y="5974080"/>
                </a:lnTo>
                <a:lnTo>
                  <a:pt x="0" y="0"/>
                </a:lnTo>
                <a:lnTo>
                  <a:pt x="1211580" y="7620"/>
                </a:lnTo>
                <a:lnTo>
                  <a:pt x="3078480" y="5966460"/>
                </a:lnTo>
                <a:close/>
              </a:path>
            </a:pathLst>
          </a:custGeom>
          <a:gradFill flip="none" rotWithShape="1">
            <a:gsLst>
              <a:gs pos="0">
                <a:srgbClr val="00743D">
                  <a:shade val="30000"/>
                  <a:satMod val="115000"/>
                </a:srgbClr>
              </a:gs>
              <a:gs pos="50000">
                <a:srgbClr val="00743D">
                  <a:shade val="67500"/>
                  <a:satMod val="115000"/>
                </a:srgbClr>
              </a:gs>
              <a:gs pos="100000">
                <a:srgbClr val="00743D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cxnSp>
        <p:nvCxnSpPr>
          <p:cNvPr id="15" name="Straight Connector 29">
            <a:extLst>
              <a:ext uri="{FF2B5EF4-FFF2-40B4-BE49-F238E27FC236}">
                <a16:creationId xmlns:a16="http://schemas.microsoft.com/office/drawing/2014/main" id="{6782D49D-A128-4ED9-9D6E-B41357AA6EEB}"/>
              </a:ext>
            </a:extLst>
          </p:cNvPr>
          <p:cNvCxnSpPr>
            <a:cxnSpLocks/>
          </p:cNvCxnSpPr>
          <p:nvPr/>
        </p:nvCxnSpPr>
        <p:spPr>
          <a:xfrm flipH="1" flipV="1">
            <a:off x="-908555" y="3039456"/>
            <a:ext cx="922021" cy="2409769"/>
          </a:xfrm>
          <a:prstGeom prst="line">
            <a:avLst/>
          </a:prstGeom>
          <a:ln>
            <a:solidFill>
              <a:srgbClr val="0074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9">
            <a:extLst>
              <a:ext uri="{FF2B5EF4-FFF2-40B4-BE49-F238E27FC236}">
                <a16:creationId xmlns:a16="http://schemas.microsoft.com/office/drawing/2014/main" id="{E0F1BF6A-FA1B-4BCD-B51D-85CE3DB10290}"/>
              </a:ext>
            </a:extLst>
          </p:cNvPr>
          <p:cNvCxnSpPr>
            <a:cxnSpLocks/>
          </p:cNvCxnSpPr>
          <p:nvPr/>
        </p:nvCxnSpPr>
        <p:spPr>
          <a:xfrm flipH="1" flipV="1">
            <a:off x="-15240" y="4178300"/>
            <a:ext cx="674659" cy="1857821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9">
            <a:extLst>
              <a:ext uri="{FF2B5EF4-FFF2-40B4-BE49-F238E27FC236}">
                <a16:creationId xmlns:a16="http://schemas.microsoft.com/office/drawing/2014/main" id="{354471C4-78A1-4B1A-9381-560CDC9C63BE}"/>
              </a:ext>
            </a:extLst>
          </p:cNvPr>
          <p:cNvCxnSpPr>
            <a:cxnSpLocks/>
          </p:cNvCxnSpPr>
          <p:nvPr/>
        </p:nvCxnSpPr>
        <p:spPr>
          <a:xfrm>
            <a:off x="11901170" y="1549400"/>
            <a:ext cx="0" cy="5308600"/>
          </a:xfrm>
          <a:prstGeom prst="line">
            <a:avLst/>
          </a:prstGeom>
          <a:ln>
            <a:solidFill>
              <a:srgbClr val="009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99814F0B-C4CA-F45F-9D6C-1A7222DC626E}"/>
              </a:ext>
            </a:extLst>
          </p:cNvPr>
          <p:cNvSpPr txBox="1"/>
          <p:nvPr/>
        </p:nvSpPr>
        <p:spPr>
          <a:xfrm>
            <a:off x="306252" y="55859"/>
            <a:ext cx="64540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PT" sz="3600" b="1" dirty="0">
                <a:solidFill>
                  <a:srgbClr val="009851"/>
                </a:solidFill>
                <a:latin typeface="FoundryFormSans-Book" panose="02000500050000020004" pitchFamily="2" charset="0"/>
                <a:ea typeface="FoundryFormSans-Bold" panose="02000800060000020004" pitchFamily="2" charset="0"/>
              </a:rPr>
              <a:t>CONCLUSÃO/RECOMENDAÇÕES</a:t>
            </a:r>
          </a:p>
        </p:txBody>
      </p:sp>
      <p:sp>
        <p:nvSpPr>
          <p:cNvPr id="6" name="Paralelogramo 5">
            <a:extLst>
              <a:ext uri="{FF2B5EF4-FFF2-40B4-BE49-F238E27FC236}">
                <a16:creationId xmlns:a16="http://schemas.microsoft.com/office/drawing/2014/main" id="{DE3F7E65-FDC5-5C2A-6164-43BF90E860DB}"/>
              </a:ext>
            </a:extLst>
          </p:cNvPr>
          <p:cNvSpPr/>
          <p:nvPr/>
        </p:nvSpPr>
        <p:spPr>
          <a:xfrm flipV="1">
            <a:off x="6595129" y="-20532"/>
            <a:ext cx="571730" cy="757237"/>
          </a:xfrm>
          <a:prstGeom prst="parallelogram">
            <a:avLst>
              <a:gd name="adj" fmla="val 49286"/>
            </a:avLst>
          </a:prstGeom>
          <a:gradFill flip="none" rotWithShape="1">
            <a:gsLst>
              <a:gs pos="0">
                <a:srgbClr val="009851">
                  <a:shade val="30000"/>
                  <a:satMod val="115000"/>
                </a:srgbClr>
              </a:gs>
              <a:gs pos="50000">
                <a:srgbClr val="009851">
                  <a:shade val="67500"/>
                  <a:satMod val="115000"/>
                </a:srgbClr>
              </a:gs>
              <a:gs pos="100000">
                <a:srgbClr val="00985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AO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B04C58F-BB27-8E89-1298-D915C66DE7DB}"/>
              </a:ext>
            </a:extLst>
          </p:cNvPr>
          <p:cNvSpPr txBox="1"/>
          <p:nvPr/>
        </p:nvSpPr>
        <p:spPr>
          <a:xfrm>
            <a:off x="2403844" y="908155"/>
            <a:ext cx="90497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>
                <a:latin typeface="FoundryFormSans-Book" panose="02000500050000020004" pitchFamily="2" charset="0"/>
              </a:rPr>
              <a:t>Atendendo às reflexões partilhadas acima e o contexto actual de economia global, num mundo em constantes mudanças que demanda por agilidade nas organizações,  e considerando que a Endiama EP é uma empresa forjada no modelo de empresas públicas, sugere-se, como proposta o seguinte:</a:t>
            </a:r>
          </a:p>
          <a:p>
            <a:pPr algn="just"/>
            <a:endParaRPr lang="pt-PT" dirty="0">
              <a:latin typeface="FoundryFormSans-Book" panose="02000500050000020004" pitchFamily="2" charset="0"/>
            </a:endParaRPr>
          </a:p>
          <a:p>
            <a:pPr algn="just"/>
            <a:r>
              <a:rPr lang="pt-PT" b="1" dirty="0">
                <a:latin typeface="FoundryFormSans-Book" panose="02000500050000020004" pitchFamily="2" charset="0"/>
              </a:rPr>
              <a:t>Iniciar um programa de modernização, que visa a mudança de cultura organizacional e estabelecer um novo modelo de liderança, assente em 3 dimensões: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03DF3C4B-E9DE-DED2-5E0A-8FC4DAF22921}"/>
              </a:ext>
            </a:extLst>
          </p:cNvPr>
          <p:cNvSpPr/>
          <p:nvPr/>
        </p:nvSpPr>
        <p:spPr>
          <a:xfrm>
            <a:off x="2600893" y="3126674"/>
            <a:ext cx="2891627" cy="950026"/>
          </a:xfrm>
          <a:prstGeom prst="roundRect">
            <a:avLst/>
          </a:prstGeom>
          <a:solidFill>
            <a:srgbClr val="009851"/>
          </a:solidFill>
          <a:ln>
            <a:solidFill>
              <a:srgbClr val="00985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PT" b="1" dirty="0">
                <a:solidFill>
                  <a:schemeClr val="tx1"/>
                </a:solidFill>
                <a:latin typeface="FoundryFormSans-Book" panose="02000500050000020004" pitchFamily="2" charset="0"/>
              </a:rPr>
              <a:t>1) Elaborar uma estratégia para a mudança e os </a:t>
            </a:r>
            <a:r>
              <a:rPr lang="pt-PT" b="1" dirty="0" err="1">
                <a:solidFill>
                  <a:schemeClr val="tx1"/>
                </a:solidFill>
                <a:latin typeface="FoundryFormSans-Book" panose="02000500050000020004" pitchFamily="2" charset="0"/>
              </a:rPr>
              <a:t>objectivos</a:t>
            </a:r>
            <a:r>
              <a:rPr lang="pt-PT" b="1" dirty="0">
                <a:solidFill>
                  <a:schemeClr val="tx1"/>
                </a:solidFill>
                <a:latin typeface="FoundryFormSans-Book" panose="02000500050000020004" pitchFamily="2" charset="0"/>
              </a:rPr>
              <a:t> a alcançar.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39AE353-3E4F-D9CB-B4BE-9B3AD84B954E}"/>
              </a:ext>
            </a:extLst>
          </p:cNvPr>
          <p:cNvSpPr txBox="1"/>
          <p:nvPr/>
        </p:nvSpPr>
        <p:spPr>
          <a:xfrm>
            <a:off x="2926100" y="4178300"/>
            <a:ext cx="3048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 </a:t>
            </a:r>
            <a:endParaRPr lang="pt-AO" dirty="0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1678F709-8311-A58B-DC7E-6D7B284E4072}"/>
              </a:ext>
            </a:extLst>
          </p:cNvPr>
          <p:cNvSpPr txBox="1"/>
          <p:nvPr/>
        </p:nvSpPr>
        <p:spPr>
          <a:xfrm>
            <a:off x="2702292" y="4349750"/>
            <a:ext cx="2730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latin typeface="FoundryFormSans-Book" panose="02000500050000020004" pitchFamily="2" charset="0"/>
              </a:rPr>
              <a:t>i) </a:t>
            </a:r>
            <a:r>
              <a:rPr lang="pt-PT" dirty="0" err="1">
                <a:latin typeface="FoundryFormSans-Book" panose="02000500050000020004" pitchFamily="2" charset="0"/>
              </a:rPr>
              <a:t>Efectuar</a:t>
            </a:r>
            <a:r>
              <a:rPr lang="pt-PT" dirty="0">
                <a:latin typeface="FoundryFormSans-Book" panose="02000500050000020004" pitchFamily="2" charset="0"/>
              </a:rPr>
              <a:t> um diagnóstico, para avaliar as capacidades </a:t>
            </a:r>
            <a:r>
              <a:rPr lang="pt-PT" dirty="0" err="1">
                <a:latin typeface="FoundryFormSans-Book" panose="02000500050000020004" pitchFamily="2" charset="0"/>
              </a:rPr>
              <a:t>actuais</a:t>
            </a:r>
            <a:r>
              <a:rPr lang="pt-PT" dirty="0">
                <a:latin typeface="FoundryFormSans-Book" panose="02000500050000020004" pitchFamily="2" charset="0"/>
              </a:rPr>
              <a:t>;</a:t>
            </a:r>
          </a:p>
          <a:p>
            <a:pPr algn="just"/>
            <a:r>
              <a:rPr lang="pt-PT" dirty="0" err="1">
                <a:latin typeface="FoundryFormSans-Book" panose="02000500050000020004" pitchFamily="2" charset="0"/>
              </a:rPr>
              <a:t>ii</a:t>
            </a:r>
            <a:r>
              <a:rPr lang="pt-PT" dirty="0">
                <a:latin typeface="FoundryFormSans-Book" panose="02000500050000020004" pitchFamily="2" charset="0"/>
              </a:rPr>
              <a:t>) Definir a situação de futuro e o modelo de liderança adequado</a:t>
            </a:r>
          </a:p>
        </p:txBody>
      </p: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37342598-F2BE-BB54-408F-1A26646D8322}"/>
              </a:ext>
            </a:extLst>
          </p:cNvPr>
          <p:cNvSpPr/>
          <p:nvPr/>
        </p:nvSpPr>
        <p:spPr>
          <a:xfrm>
            <a:off x="5880504" y="3126674"/>
            <a:ext cx="2755911" cy="1223076"/>
          </a:xfrm>
          <a:prstGeom prst="roundRect">
            <a:avLst/>
          </a:prstGeom>
          <a:solidFill>
            <a:srgbClr val="00D06D"/>
          </a:solidFill>
          <a:ln>
            <a:solidFill>
              <a:srgbClr val="009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PT" b="1" dirty="0">
                <a:solidFill>
                  <a:schemeClr val="tx1"/>
                </a:solidFill>
                <a:latin typeface="FoundryFormSans-Book" panose="02000500050000020004" pitchFamily="2" charset="0"/>
              </a:rPr>
              <a:t>2) Capacitação dos gestores em novas abordagens sobre Liderança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01299A9E-F131-FB08-E756-EE7DA2B07D8D}"/>
              </a:ext>
            </a:extLst>
          </p:cNvPr>
          <p:cNvSpPr txBox="1"/>
          <p:nvPr/>
        </p:nvSpPr>
        <p:spPr>
          <a:xfrm>
            <a:off x="5821091" y="4415791"/>
            <a:ext cx="2877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latin typeface="FoundryFormSans-Book" panose="02000500050000020004" pitchFamily="2" charset="0"/>
              </a:rPr>
              <a:t>i) Abordar sobre novas técnicas que promovem a colaboração e a motivação no trabalho.</a:t>
            </a:r>
          </a:p>
          <a:p>
            <a:pPr algn="just"/>
            <a:r>
              <a:rPr lang="pt-PT" dirty="0" err="1">
                <a:latin typeface="FoundryFormSans-Book" panose="02000500050000020004" pitchFamily="2" charset="0"/>
              </a:rPr>
              <a:t>ii</a:t>
            </a:r>
            <a:r>
              <a:rPr lang="pt-PT" dirty="0">
                <a:latin typeface="FoundryFormSans-Book" panose="02000500050000020004" pitchFamily="2" charset="0"/>
              </a:rPr>
              <a:t>) Estimular a </a:t>
            </a:r>
            <a:r>
              <a:rPr lang="pt-PT" dirty="0" err="1">
                <a:latin typeface="FoundryFormSans-Book" panose="02000500050000020004" pitchFamily="2" charset="0"/>
              </a:rPr>
              <a:t>adopção</a:t>
            </a:r>
            <a:r>
              <a:rPr lang="pt-PT" dirty="0">
                <a:latin typeface="FoundryFormSans-Book" panose="02000500050000020004" pitchFamily="2" charset="0"/>
              </a:rPr>
              <a:t> da liderança situacional e servidora</a:t>
            </a:r>
          </a:p>
        </p:txBody>
      </p:sp>
      <p:sp>
        <p:nvSpPr>
          <p:cNvPr id="26" name="Rounded Rectangle 3">
            <a:extLst>
              <a:ext uri="{FF2B5EF4-FFF2-40B4-BE49-F238E27FC236}">
                <a16:creationId xmlns:a16="http://schemas.microsoft.com/office/drawing/2014/main" id="{D123755C-9FF0-CF52-7C47-CA1E9FB389E3}"/>
              </a:ext>
            </a:extLst>
          </p:cNvPr>
          <p:cNvSpPr/>
          <p:nvPr/>
        </p:nvSpPr>
        <p:spPr>
          <a:xfrm>
            <a:off x="9024400" y="3126673"/>
            <a:ext cx="2305272" cy="950025"/>
          </a:xfrm>
          <a:prstGeom prst="roundRect">
            <a:avLst/>
          </a:prstGeom>
          <a:solidFill>
            <a:srgbClr val="29FF99"/>
          </a:solidFill>
          <a:ln>
            <a:solidFill>
              <a:srgbClr val="009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pt-PT" b="1" dirty="0">
                <a:solidFill>
                  <a:schemeClr val="tx1"/>
                </a:solidFill>
                <a:latin typeface="FoundryFormSans-Book" panose="02000500050000020004" pitchFamily="2" charset="0"/>
              </a:rPr>
              <a:t>3) Identificação e capacitação de futuros líderes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3DAFAFB3-6827-7A06-97EB-CF908A14EF37}"/>
              </a:ext>
            </a:extLst>
          </p:cNvPr>
          <p:cNvSpPr txBox="1"/>
          <p:nvPr/>
        </p:nvSpPr>
        <p:spPr>
          <a:xfrm>
            <a:off x="8932256" y="4415791"/>
            <a:ext cx="2516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latin typeface="FoundryFormSans-Book" panose="02000500050000020004" pitchFamily="2" charset="0"/>
              </a:rPr>
              <a:t>i) Identificar funcionários que não estejam em funções de gestão, mas detêm qualidades de liderança;</a:t>
            </a:r>
          </a:p>
          <a:p>
            <a:pPr algn="just"/>
            <a:r>
              <a:rPr lang="pt-PT" dirty="0" err="1">
                <a:latin typeface="FoundryFormSans-Book" panose="02000500050000020004" pitchFamily="2" charset="0"/>
              </a:rPr>
              <a:t>ii</a:t>
            </a:r>
            <a:r>
              <a:rPr lang="pt-PT" dirty="0">
                <a:latin typeface="FoundryFormSans-Book" panose="02000500050000020004" pitchFamily="2" charset="0"/>
              </a:rPr>
              <a:t>) Iniciar um programa de formação de novos líderes para os elegíveis.</a:t>
            </a:r>
          </a:p>
        </p:txBody>
      </p:sp>
    </p:spTree>
    <p:extLst>
      <p:ext uri="{BB962C8B-B14F-4D97-AF65-F5344CB8AC3E}">
        <p14:creationId xmlns:p14="http://schemas.microsoft.com/office/powerpoint/2010/main" val="37045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9760</TotalTime>
  <Words>1338</Words>
  <Application>Microsoft Office PowerPoint</Application>
  <PresentationFormat>Widescreen</PresentationFormat>
  <Paragraphs>138</Paragraphs>
  <Slides>11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FoundryFormSans-Bold</vt:lpstr>
      <vt:lpstr>FoundryFormSans-Book</vt:lpstr>
      <vt:lpstr>Honey Baby</vt:lpstr>
      <vt:lpstr>Symbol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Veloso dos Santos Rosa</dc:creator>
  <cp:lastModifiedBy>Estagiario Gti</cp:lastModifiedBy>
  <cp:revision>97</cp:revision>
  <dcterms:created xsi:type="dcterms:W3CDTF">2022-01-27T10:23:03Z</dcterms:created>
  <dcterms:modified xsi:type="dcterms:W3CDTF">2023-05-24T12:42:29Z</dcterms:modified>
</cp:coreProperties>
</file>